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7"/>
  </p:notesMasterIdLst>
  <p:handoutMasterIdLst>
    <p:handoutMasterId r:id="rId28"/>
  </p:handoutMasterIdLst>
  <p:sldIdLst>
    <p:sldId id="256" r:id="rId2"/>
    <p:sldId id="262" r:id="rId3"/>
    <p:sldId id="258" r:id="rId4"/>
    <p:sldId id="257" r:id="rId5"/>
    <p:sldId id="263" r:id="rId6"/>
    <p:sldId id="264" r:id="rId7"/>
    <p:sldId id="268" r:id="rId8"/>
    <p:sldId id="270" r:id="rId9"/>
    <p:sldId id="269" r:id="rId10"/>
    <p:sldId id="266" r:id="rId11"/>
    <p:sldId id="267" r:id="rId12"/>
    <p:sldId id="279" r:id="rId13"/>
    <p:sldId id="271" r:id="rId14"/>
    <p:sldId id="259" r:id="rId15"/>
    <p:sldId id="280" r:id="rId16"/>
    <p:sldId id="272" r:id="rId17"/>
    <p:sldId id="260" r:id="rId18"/>
    <p:sldId id="261" r:id="rId19"/>
    <p:sldId id="273" r:id="rId20"/>
    <p:sldId id="274" r:id="rId21"/>
    <p:sldId id="275" r:id="rId22"/>
    <p:sldId id="276" r:id="rId23"/>
    <p:sldId id="277" r:id="rId24"/>
    <p:sldId id="278" r:id="rId25"/>
    <p:sldId id="281" r:id="rId26"/>
  </p:sldIdLst>
  <p:sldSz cx="9144000" cy="6858000" type="screen4x3"/>
  <p:notesSz cx="6858000" cy="9144000"/>
  <p:embeddedFontLst>
    <p:embeddedFont>
      <p:font typeface="Calibri" panose="020F0502020204030204" pitchFamily="34" charset="0"/>
      <p:regular r:id="rId29"/>
      <p:bold r:id="rId30"/>
      <p:italic r:id="rId31"/>
      <p:boldItalic r:id="rId32"/>
    </p:embeddedFont>
    <p:embeddedFont>
      <p:font typeface="Century Gothic" panose="020B0502020202020204" pitchFamily="34" charset="0"/>
      <p:regular r:id="rId33"/>
      <p:bold r:id="rId34"/>
      <p:italic r:id="rId35"/>
      <p:boldItalic r:id="rId3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81" autoAdjust="0"/>
    <p:restoredTop sz="85040" autoAdjust="0"/>
  </p:normalViewPr>
  <p:slideViewPr>
    <p:cSldViewPr snapToGrid="0" snapToObjects="1">
      <p:cViewPr varScale="1">
        <p:scale>
          <a:sx n="76" d="100"/>
          <a:sy n="76" d="100"/>
        </p:scale>
        <p:origin x="1536" y="4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46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B46C194-4EEF-814F-8B88-91C79AC9B123}" type="datetimeFigureOut">
              <a:rPr lang="en-US" smtClean="0"/>
              <a:t>1/29/2015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1AFCECA-8A38-694C-84AC-07453E84AFAA}" type="slidenum">
              <a:rPr lang="en-US" smtClean="0"/>
              <a:t>‹#›</a:t>
            </a:fld>
            <a:endParaRPr lang="en-US"/>
          </a:p>
        </p:txBody>
      </p:sp>
    </p:spTree>
    <p:extLst>
      <p:ext uri="{BB962C8B-B14F-4D97-AF65-F5344CB8AC3E}">
        <p14:creationId xmlns:p14="http://schemas.microsoft.com/office/powerpoint/2010/main" val="205167463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9E922B2-96DB-BB41-ACDA-18C9AEFF83C2}" type="datetimeFigureOut">
              <a:rPr lang="en-US" smtClean="0"/>
              <a:t>1/29/2015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25D0612-7EBA-6746-98B3-3722F1686438}" type="slidenum">
              <a:rPr lang="en-US" smtClean="0"/>
              <a:t>‹#›</a:t>
            </a:fld>
            <a:endParaRPr lang="en-US"/>
          </a:p>
        </p:txBody>
      </p:sp>
    </p:spTree>
    <p:extLst>
      <p:ext uri="{BB962C8B-B14F-4D97-AF65-F5344CB8AC3E}">
        <p14:creationId xmlns:p14="http://schemas.microsoft.com/office/powerpoint/2010/main" val="290234526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kern="1200" dirty="0" smtClean="0">
                <a:solidFill>
                  <a:schemeClr val="tx1"/>
                </a:solidFill>
                <a:latin typeface="+mn-lt"/>
                <a:ea typeface="Calibri" panose="020F0502020204030204" pitchFamily="34" charset="0"/>
                <a:cs typeface="Times New Roman" panose="02020603050405020304" pitchFamily="18" charset="0"/>
              </a:rPr>
              <a:t>Starting with decision trees. DM focuses on pruning methods, while ISL focuses on ensembles of trees.  I’m saving ensembles for later, so the focus here is on trees, greedy construction, and pruning</a:t>
            </a:r>
            <a:endParaRPr lang="en-US" dirty="0"/>
          </a:p>
        </p:txBody>
      </p:sp>
      <p:sp>
        <p:nvSpPr>
          <p:cNvPr id="4" name="Slide Number Placeholder 3"/>
          <p:cNvSpPr>
            <a:spLocks noGrp="1"/>
          </p:cNvSpPr>
          <p:nvPr>
            <p:ph type="sldNum" sz="quarter" idx="10"/>
          </p:nvPr>
        </p:nvSpPr>
        <p:spPr/>
        <p:txBody>
          <a:bodyPr/>
          <a:lstStyle/>
          <a:p>
            <a:fld id="{625D0612-7EBA-6746-98B3-3722F1686438}" type="slidenum">
              <a:rPr lang="en-US" smtClean="0"/>
              <a:t>4</a:t>
            </a:fld>
            <a:endParaRPr lang="en-US"/>
          </a:p>
        </p:txBody>
      </p:sp>
    </p:spTree>
    <p:extLst>
      <p:ext uri="{BB962C8B-B14F-4D97-AF65-F5344CB8AC3E}">
        <p14:creationId xmlns:p14="http://schemas.microsoft.com/office/powerpoint/2010/main" val="2413036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http://ieeexplore.ieee.org/stamp/stamp.jsp?tp=&amp;arnumber=754923</a:t>
            </a:r>
          </a:p>
          <a:p>
            <a:endParaRPr lang="en-US" dirty="0"/>
          </a:p>
        </p:txBody>
      </p:sp>
      <p:sp>
        <p:nvSpPr>
          <p:cNvPr id="4" name="Slide Number Placeholder 3"/>
          <p:cNvSpPr>
            <a:spLocks noGrp="1"/>
          </p:cNvSpPr>
          <p:nvPr>
            <p:ph type="sldNum" sz="quarter" idx="10"/>
          </p:nvPr>
        </p:nvSpPr>
        <p:spPr/>
        <p:txBody>
          <a:bodyPr/>
          <a:lstStyle/>
          <a:p>
            <a:fld id="{625D0612-7EBA-6746-98B3-3722F1686438}" type="slidenum">
              <a:rPr lang="en-US" smtClean="0"/>
              <a:t>18</a:t>
            </a:fld>
            <a:endParaRPr lang="en-US"/>
          </a:p>
        </p:txBody>
      </p:sp>
    </p:spTree>
    <p:extLst>
      <p:ext uri="{BB962C8B-B14F-4D97-AF65-F5344CB8AC3E}">
        <p14:creationId xmlns:p14="http://schemas.microsoft.com/office/powerpoint/2010/main" val="28177503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2.emf"/><Relationship Id="rId4" Type="http://schemas.openxmlformats.org/officeDocument/2006/relationships/image" Target="../media/image3.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2.emf"/><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446791"/>
            <a:ext cx="1405676" cy="457210"/>
          </a:xfrm>
          <a:prstGeom prst="rect">
            <a:avLst/>
          </a:prstGeom>
        </p:spPr>
      </p:pic>
      <p:pic>
        <p:nvPicPr>
          <p:cNvPr id="9" name="Picture 8"/>
          <p:cNvPicPr>
            <a:picLocks noChangeAspect="1"/>
          </p:cNvPicPr>
          <p:nvPr userDrawn="1"/>
        </p:nvPicPr>
        <p:blipFill>
          <a:blip r:embed="rId3"/>
          <a:stretch>
            <a:fillRect/>
          </a:stretch>
        </p:blipFill>
        <p:spPr>
          <a:xfrm>
            <a:off x="5486400" y="648519"/>
            <a:ext cx="3200400" cy="114300"/>
          </a:xfrm>
          <a:prstGeom prst="rect">
            <a:avLst/>
          </a:prstGeom>
        </p:spPr>
      </p:pic>
      <p:pic>
        <p:nvPicPr>
          <p:cNvPr id="12" name="Picture 11"/>
          <p:cNvPicPr>
            <a:picLocks noChangeAspect="1"/>
          </p:cNvPicPr>
          <p:nvPr userDrawn="1"/>
        </p:nvPicPr>
        <p:blipFill>
          <a:blip r:embed="rId4"/>
          <a:stretch>
            <a:fillRect/>
          </a:stretch>
        </p:blipFill>
        <p:spPr>
          <a:xfrm>
            <a:off x="457200" y="5662124"/>
            <a:ext cx="2694239" cy="215539"/>
          </a:xfrm>
          <a:prstGeom prst="rect">
            <a:avLst/>
          </a:prstGeom>
        </p:spPr>
      </p:pic>
      <p:sp>
        <p:nvSpPr>
          <p:cNvPr id="11" name="Title 1"/>
          <p:cNvSpPr>
            <a:spLocks noGrp="1"/>
          </p:cNvSpPr>
          <p:nvPr>
            <p:ph type="title" hasCustomPrompt="1"/>
          </p:nvPr>
        </p:nvSpPr>
        <p:spPr>
          <a:xfrm>
            <a:off x="457200" y="1314173"/>
            <a:ext cx="8229600" cy="1789044"/>
          </a:xfrm>
        </p:spPr>
        <p:txBody>
          <a:bodyPr anchor="b" anchorCtr="0">
            <a:noAutofit/>
          </a:bodyPr>
          <a:lstStyle>
            <a:lvl1pPr>
              <a:defRPr sz="3200" b="1" i="0">
                <a:solidFill>
                  <a:schemeClr val="accent1"/>
                </a:solidFill>
              </a:defRPr>
            </a:lvl1pPr>
          </a:lstStyle>
          <a:p>
            <a:r>
              <a:rPr lang="en-US" dirty="0" smtClean="0"/>
              <a:t>Presentation Title</a:t>
            </a:r>
            <a:endParaRPr lang="en-US" dirty="0"/>
          </a:p>
        </p:txBody>
      </p:sp>
      <p:cxnSp>
        <p:nvCxnSpPr>
          <p:cNvPr id="13" name="Straight Connector 12"/>
          <p:cNvCxnSpPr/>
          <p:nvPr userDrawn="1"/>
        </p:nvCxnSpPr>
        <p:spPr>
          <a:xfrm>
            <a:off x="457200" y="3361198"/>
            <a:ext cx="8229600" cy="0"/>
          </a:xfrm>
          <a:prstGeom prst="line">
            <a:avLst/>
          </a:prstGeom>
          <a:ln w="12700">
            <a:solidFill>
              <a:srgbClr val="81D158"/>
            </a:solidFill>
          </a:ln>
          <a:effectLst/>
        </p:spPr>
        <p:style>
          <a:lnRef idx="2">
            <a:schemeClr val="accent1"/>
          </a:lnRef>
          <a:fillRef idx="0">
            <a:schemeClr val="accent1"/>
          </a:fillRef>
          <a:effectRef idx="1">
            <a:schemeClr val="accent1"/>
          </a:effectRef>
          <a:fontRef idx="minor">
            <a:schemeClr val="tx1"/>
          </a:fontRef>
        </p:style>
      </p:cxnSp>
      <p:sp>
        <p:nvSpPr>
          <p:cNvPr id="17" name="Text Placeholder 4"/>
          <p:cNvSpPr>
            <a:spLocks noGrp="1"/>
          </p:cNvSpPr>
          <p:nvPr>
            <p:ph type="body" sz="quarter" idx="10" hasCustomPrompt="1"/>
          </p:nvPr>
        </p:nvSpPr>
        <p:spPr>
          <a:xfrm>
            <a:off x="457200" y="3633304"/>
            <a:ext cx="8229600" cy="1487344"/>
          </a:xfrm>
        </p:spPr>
        <p:txBody>
          <a:bodyPr lIns="914400">
            <a:normAutofit/>
          </a:bodyPr>
          <a:lstStyle>
            <a:lvl1pPr>
              <a:defRPr sz="1800" b="1" i="0"/>
            </a:lvl1pPr>
          </a:lstStyle>
          <a:p>
            <a:pPr lvl="0"/>
            <a:r>
              <a:rPr lang="en-US" dirty="0" smtClean="0"/>
              <a:t>Presenter name and date</a:t>
            </a:r>
            <a:endParaRPr lang="en-US" dirty="0"/>
          </a:p>
        </p:txBody>
      </p:sp>
      <p:pic>
        <p:nvPicPr>
          <p:cNvPr id="15"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010842"/>
            <a:ext cx="9151963" cy="85643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13284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1211822"/>
            <a:ext cx="8229600" cy="3544166"/>
          </a:xfrm>
        </p:spPr>
        <p:txBody>
          <a:bodyPr lIns="91440" tIns="91440" rIns="91440" bIns="91440" anchor="ctr" anchorCtr="0">
            <a:noAutofit/>
          </a:bodyPr>
          <a:lstStyle>
            <a:lvl1pPr algn="l">
              <a:lnSpc>
                <a:spcPct val="100000"/>
              </a:lnSpc>
              <a:defRPr sz="4800" b="1" cap="none" spc="100" baseline="0">
                <a:solidFill>
                  <a:schemeClr val="tx2"/>
                </a:solidFill>
                <a:latin typeface="+mn-lt"/>
              </a:defRPr>
            </a:lvl1pPr>
          </a:lstStyle>
          <a:p>
            <a:r>
              <a:rPr lang="en-US" b="0" dirty="0" smtClean="0"/>
              <a:t>Part 2</a:t>
            </a:r>
            <a:r>
              <a:rPr lang="en-US" dirty="0" smtClean="0"/>
              <a:t/>
            </a:r>
            <a:br>
              <a:rPr lang="en-US" dirty="0" smtClean="0"/>
            </a:br>
            <a:r>
              <a:rPr lang="en-US" dirty="0" smtClean="0"/>
              <a:t>New Section</a:t>
            </a:r>
            <a:endParaRPr lang="en-US" dirty="0"/>
          </a:p>
        </p:txBody>
      </p:sp>
      <p:sp>
        <p:nvSpPr>
          <p:cNvPr id="3" name="Text Placeholder 2"/>
          <p:cNvSpPr>
            <a:spLocks noGrp="1"/>
          </p:cNvSpPr>
          <p:nvPr>
            <p:ph type="body" idx="1" hasCustomPrompt="1"/>
          </p:nvPr>
        </p:nvSpPr>
        <p:spPr>
          <a:xfrm>
            <a:off x="457200" y="383469"/>
            <a:ext cx="8229600" cy="371846"/>
          </a:xfrm>
        </p:spPr>
        <p:txBody>
          <a:bodyPr anchor="b"/>
          <a:lstStyle>
            <a:lvl1pPr marL="0" indent="0">
              <a:buNone/>
              <a:defRPr sz="2000" b="1" i="0" baseline="0">
                <a:solidFill>
                  <a:schemeClr val="accent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Name of Presentation (Header)</a:t>
            </a:r>
          </a:p>
        </p:txBody>
      </p:sp>
      <p:cxnSp>
        <p:nvCxnSpPr>
          <p:cNvPr id="13" name="Straight Connector 12"/>
          <p:cNvCxnSpPr/>
          <p:nvPr userDrawn="1"/>
        </p:nvCxnSpPr>
        <p:spPr>
          <a:xfrm>
            <a:off x="457200" y="823955"/>
            <a:ext cx="8229600" cy="0"/>
          </a:xfrm>
          <a:prstGeom prst="line">
            <a:avLst/>
          </a:prstGeom>
          <a:ln w="12700">
            <a:solidFill>
              <a:srgbClr val="81D158"/>
            </a:solidFill>
          </a:ln>
          <a:effectLst/>
        </p:spPr>
        <p:style>
          <a:lnRef idx="2">
            <a:schemeClr val="accent1"/>
          </a:lnRef>
          <a:fillRef idx="0">
            <a:schemeClr val="accent1"/>
          </a:fillRef>
          <a:effectRef idx="1">
            <a:schemeClr val="accent1"/>
          </a:effectRef>
          <a:fontRef idx="minor">
            <a:schemeClr val="tx1"/>
          </a:fontRef>
        </p:style>
      </p:cxnSp>
      <p:pic>
        <p:nvPicPr>
          <p:cNvPr id="14" name="Picture 13"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5" name="Straight Connector 14"/>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6" name="Picture 15"/>
          <p:cNvPicPr>
            <a:picLocks noChangeAspect="1"/>
          </p:cNvPicPr>
          <p:nvPr userDrawn="1"/>
        </p:nvPicPr>
        <p:blipFill>
          <a:blip r:embed="rId3"/>
          <a:stretch>
            <a:fillRect/>
          </a:stretch>
        </p:blipFill>
        <p:spPr>
          <a:xfrm>
            <a:off x="1626862" y="6181498"/>
            <a:ext cx="2365776" cy="189262"/>
          </a:xfrm>
          <a:prstGeom prst="rect">
            <a:avLst/>
          </a:prstGeom>
        </p:spPr>
      </p:pic>
      <p:pic>
        <p:nvPicPr>
          <p:cNvPr id="17" name="Picture 16"/>
          <p:cNvPicPr>
            <a:picLocks noChangeAspect="1"/>
          </p:cNvPicPr>
          <p:nvPr userDrawn="1"/>
        </p:nvPicPr>
        <p:blipFill>
          <a:blip r:embed="rId4"/>
          <a:stretch>
            <a:fillRect/>
          </a:stretch>
        </p:blipFill>
        <p:spPr>
          <a:xfrm>
            <a:off x="5393088" y="6218135"/>
            <a:ext cx="3200400" cy="114300"/>
          </a:xfrm>
          <a:prstGeom prst="rect">
            <a:avLst/>
          </a:prstGeom>
        </p:spPr>
      </p:pic>
      <p:pic>
        <p:nvPicPr>
          <p:cNvPr id="18"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73606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amp; Image, Side by Side">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cxnSp>
        <p:nvCxnSpPr>
          <p:cNvPr id="15" name="Straight Connector 14"/>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22" name="Picture Placeholder 21"/>
          <p:cNvSpPr>
            <a:spLocks noGrp="1"/>
          </p:cNvSpPr>
          <p:nvPr>
            <p:ph type="pic" sz="quarter" idx="12"/>
          </p:nvPr>
        </p:nvSpPr>
        <p:spPr>
          <a:xfrm>
            <a:off x="4723374" y="1250950"/>
            <a:ext cx="3963426" cy="4498975"/>
          </a:xfrm>
        </p:spPr>
        <p:txBody>
          <a:bodyPr>
            <a:normAutofit/>
          </a:bodyPr>
          <a:lstStyle>
            <a:lvl1pPr>
              <a:defRPr sz="2400"/>
            </a:lvl1pPr>
          </a:lstStyle>
          <a:p>
            <a:endParaRPr lang="en-US"/>
          </a:p>
        </p:txBody>
      </p:sp>
      <p:sp>
        <p:nvSpPr>
          <p:cNvPr id="23" name="Text Placeholder 3"/>
          <p:cNvSpPr>
            <a:spLocks noGrp="1"/>
          </p:cNvSpPr>
          <p:nvPr>
            <p:ph type="body" sz="quarter" idx="10"/>
          </p:nvPr>
        </p:nvSpPr>
        <p:spPr>
          <a:xfrm>
            <a:off x="457200" y="1250265"/>
            <a:ext cx="4266174" cy="4498985"/>
          </a:xfrm>
        </p:spPr>
        <p:txBody>
          <a:bodyPr rIns="182880">
            <a:normAutofit/>
          </a:bodyPr>
          <a:lstStyle>
            <a:lvl1pPr>
              <a:lnSpc>
                <a:spcPct val="100000"/>
              </a:lnSpc>
              <a:spcBef>
                <a:spcPts val="0"/>
              </a:spcBef>
              <a:spcAft>
                <a:spcPts val="600"/>
              </a:spcAft>
              <a:buClr>
                <a:schemeClr val="accent2"/>
              </a:buClr>
              <a:defRPr sz="2400"/>
            </a:lvl1pPr>
            <a:lvl2pPr>
              <a:lnSpc>
                <a:spcPct val="100000"/>
              </a:lnSpc>
              <a:spcBef>
                <a:spcPts val="0"/>
              </a:spcBef>
              <a:spcAft>
                <a:spcPts val="600"/>
              </a:spcAft>
              <a:buClr>
                <a:schemeClr val="accent2"/>
              </a:buClr>
              <a:defRPr sz="2400"/>
            </a:lvl2pPr>
            <a:lvl3pPr>
              <a:lnSpc>
                <a:spcPct val="100000"/>
              </a:lnSpc>
              <a:spcBef>
                <a:spcPts val="0"/>
              </a:spcBef>
              <a:spcAft>
                <a:spcPts val="600"/>
              </a:spcAft>
              <a:buClr>
                <a:schemeClr val="accent2"/>
              </a:buClr>
              <a:defRPr sz="2400"/>
            </a:lvl3pPr>
            <a:lvl4pPr>
              <a:lnSpc>
                <a:spcPct val="100000"/>
              </a:lnSpc>
              <a:spcBef>
                <a:spcPts val="0"/>
              </a:spcBef>
              <a:spcAft>
                <a:spcPts val="600"/>
              </a:spcAft>
              <a:buClr>
                <a:schemeClr val="accent2"/>
              </a:buClr>
              <a:defRPr sz="2400"/>
            </a:lvl4pPr>
            <a:lvl5pPr>
              <a:lnSpc>
                <a:spcPct val="100000"/>
              </a:lnSpc>
              <a:spcBef>
                <a:spcPts val="0"/>
              </a:spcBef>
              <a:spcAft>
                <a:spcPts val="600"/>
              </a:spcAft>
              <a:buClr>
                <a:schemeClr val="accent2"/>
              </a:buClr>
              <a:defRPr sz="2400"/>
            </a:lvl5p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6" name="Picture 15"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7" name="Straight Connector 16"/>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8" name="Picture 17"/>
          <p:cNvPicPr>
            <a:picLocks noChangeAspect="1"/>
          </p:cNvPicPr>
          <p:nvPr userDrawn="1"/>
        </p:nvPicPr>
        <p:blipFill>
          <a:blip r:embed="rId3"/>
          <a:stretch>
            <a:fillRect/>
          </a:stretch>
        </p:blipFill>
        <p:spPr>
          <a:xfrm>
            <a:off x="1626862" y="6181498"/>
            <a:ext cx="2365776" cy="189262"/>
          </a:xfrm>
          <a:prstGeom prst="rect">
            <a:avLst/>
          </a:prstGeom>
        </p:spPr>
      </p:pic>
      <p:pic>
        <p:nvPicPr>
          <p:cNvPr id="19" name="Picture 18"/>
          <p:cNvPicPr>
            <a:picLocks noChangeAspect="1"/>
          </p:cNvPicPr>
          <p:nvPr userDrawn="1"/>
        </p:nvPicPr>
        <p:blipFill>
          <a:blip r:embed="rId4"/>
          <a:stretch>
            <a:fillRect/>
          </a:stretch>
        </p:blipFill>
        <p:spPr>
          <a:xfrm>
            <a:off x="5393088" y="6218135"/>
            <a:ext cx="3200400" cy="114300"/>
          </a:xfrm>
          <a:prstGeom prst="rect">
            <a:avLst/>
          </a:prstGeom>
        </p:spPr>
      </p:pic>
      <p:pic>
        <p:nvPicPr>
          <p:cNvPr id="20"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434456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amp; Image, Above &amp; Below">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cxnSp>
        <p:nvCxnSpPr>
          <p:cNvPr id="9" name="Straight Connector 8"/>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10" name="Picture Placeholder 21"/>
          <p:cNvSpPr>
            <a:spLocks noGrp="1"/>
          </p:cNvSpPr>
          <p:nvPr>
            <p:ph type="pic" sz="quarter" idx="12"/>
          </p:nvPr>
        </p:nvSpPr>
        <p:spPr>
          <a:xfrm>
            <a:off x="457200" y="1225319"/>
            <a:ext cx="8222830" cy="2801126"/>
          </a:xfrm>
        </p:spPr>
        <p:txBody>
          <a:bodyPr>
            <a:normAutofit/>
          </a:bodyPr>
          <a:lstStyle>
            <a:lvl1pPr>
              <a:defRPr sz="2400"/>
            </a:lvl1pPr>
          </a:lstStyle>
          <a:p>
            <a:endParaRPr lang="en-US"/>
          </a:p>
        </p:txBody>
      </p:sp>
      <p:sp>
        <p:nvSpPr>
          <p:cNvPr id="11" name="Text Placeholder 3"/>
          <p:cNvSpPr>
            <a:spLocks noGrp="1"/>
          </p:cNvSpPr>
          <p:nvPr>
            <p:ph type="body" sz="quarter" idx="10"/>
          </p:nvPr>
        </p:nvSpPr>
        <p:spPr>
          <a:xfrm>
            <a:off x="457200" y="4026445"/>
            <a:ext cx="8229600" cy="1880320"/>
          </a:xfrm>
        </p:spPr>
        <p:txBody>
          <a:bodyPr tIns="137160" rIns="91440" bIns="137160">
            <a:normAutofit/>
          </a:bodyPr>
          <a:lstStyle>
            <a:lvl1pPr>
              <a:lnSpc>
                <a:spcPct val="100000"/>
              </a:lnSpc>
              <a:spcBef>
                <a:spcPts val="0"/>
              </a:spcBef>
              <a:spcAft>
                <a:spcPts val="600"/>
              </a:spcAft>
              <a:buClr>
                <a:schemeClr val="accent2"/>
              </a:buClr>
              <a:defRPr sz="24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Click to edit Master text</a:t>
            </a:r>
          </a:p>
        </p:txBody>
      </p:sp>
      <p:pic>
        <p:nvPicPr>
          <p:cNvPr id="12" name="Picture 11"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3" name="Straight Connector 12"/>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4" name="Picture 13"/>
          <p:cNvPicPr>
            <a:picLocks noChangeAspect="1"/>
          </p:cNvPicPr>
          <p:nvPr userDrawn="1"/>
        </p:nvPicPr>
        <p:blipFill>
          <a:blip r:embed="rId3"/>
          <a:stretch>
            <a:fillRect/>
          </a:stretch>
        </p:blipFill>
        <p:spPr>
          <a:xfrm>
            <a:off x="1626862" y="6181498"/>
            <a:ext cx="2365776" cy="189262"/>
          </a:xfrm>
          <a:prstGeom prst="rect">
            <a:avLst/>
          </a:prstGeom>
        </p:spPr>
      </p:pic>
      <p:pic>
        <p:nvPicPr>
          <p:cNvPr id="15" name="Picture 14"/>
          <p:cNvPicPr>
            <a:picLocks noChangeAspect="1"/>
          </p:cNvPicPr>
          <p:nvPr userDrawn="1"/>
        </p:nvPicPr>
        <p:blipFill>
          <a:blip r:embed="rId4"/>
          <a:stretch>
            <a:fillRect/>
          </a:stretch>
        </p:blipFill>
        <p:spPr>
          <a:xfrm>
            <a:off x="5393088" y="6218135"/>
            <a:ext cx="3200400" cy="114300"/>
          </a:xfrm>
          <a:prstGeom prst="rect">
            <a:avLst/>
          </a:prstGeom>
        </p:spPr>
      </p:pic>
      <p:pic>
        <p:nvPicPr>
          <p:cNvPr id="16"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89438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Column Text &amp; Image">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cxnSp>
        <p:nvCxnSpPr>
          <p:cNvPr id="4" name="Straight Connector 3"/>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5" name="Picture Placeholder 21"/>
          <p:cNvSpPr>
            <a:spLocks noGrp="1"/>
          </p:cNvSpPr>
          <p:nvPr>
            <p:ph type="pic" sz="quarter" idx="12"/>
          </p:nvPr>
        </p:nvSpPr>
        <p:spPr>
          <a:xfrm>
            <a:off x="457201" y="1225319"/>
            <a:ext cx="4002808" cy="2397497"/>
          </a:xfrm>
        </p:spPr>
        <p:txBody>
          <a:bodyPr>
            <a:normAutofit/>
          </a:bodyPr>
          <a:lstStyle>
            <a:lvl1pPr>
              <a:defRPr sz="2400"/>
            </a:lvl1pPr>
          </a:lstStyle>
          <a:p>
            <a:endParaRPr lang="en-US" dirty="0"/>
          </a:p>
        </p:txBody>
      </p:sp>
      <p:sp>
        <p:nvSpPr>
          <p:cNvPr id="6" name="Text Placeholder 3"/>
          <p:cNvSpPr>
            <a:spLocks noGrp="1"/>
          </p:cNvSpPr>
          <p:nvPr>
            <p:ph type="body" sz="quarter" idx="10"/>
          </p:nvPr>
        </p:nvSpPr>
        <p:spPr>
          <a:xfrm>
            <a:off x="457200" y="3622816"/>
            <a:ext cx="4006104" cy="2283949"/>
          </a:xfrm>
        </p:spPr>
        <p:txBody>
          <a:bodyPr tIns="137160" rIns="91440" bIns="137160">
            <a:normAutofit/>
          </a:bodyPr>
          <a:lstStyle>
            <a:lvl1pPr>
              <a:lnSpc>
                <a:spcPct val="100000"/>
              </a:lnSpc>
              <a:spcBef>
                <a:spcPts val="0"/>
              </a:spcBef>
              <a:spcAft>
                <a:spcPts val="600"/>
              </a:spcAft>
              <a:buClr>
                <a:schemeClr val="accent2"/>
              </a:buClr>
              <a:defRPr sz="18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Click to edit Master text</a:t>
            </a:r>
          </a:p>
        </p:txBody>
      </p:sp>
      <p:sp>
        <p:nvSpPr>
          <p:cNvPr id="14" name="Picture Placeholder 21"/>
          <p:cNvSpPr>
            <a:spLocks noGrp="1"/>
          </p:cNvSpPr>
          <p:nvPr>
            <p:ph type="pic" sz="quarter" idx="13"/>
          </p:nvPr>
        </p:nvSpPr>
        <p:spPr>
          <a:xfrm>
            <a:off x="4680697" y="1225319"/>
            <a:ext cx="4002808" cy="2397497"/>
          </a:xfrm>
        </p:spPr>
        <p:txBody>
          <a:bodyPr>
            <a:normAutofit/>
          </a:bodyPr>
          <a:lstStyle>
            <a:lvl1pPr>
              <a:defRPr sz="2400"/>
            </a:lvl1pPr>
          </a:lstStyle>
          <a:p>
            <a:endParaRPr lang="en-US"/>
          </a:p>
        </p:txBody>
      </p:sp>
      <p:sp>
        <p:nvSpPr>
          <p:cNvPr id="15" name="Text Placeholder 3"/>
          <p:cNvSpPr>
            <a:spLocks noGrp="1"/>
          </p:cNvSpPr>
          <p:nvPr>
            <p:ph type="body" sz="quarter" idx="14"/>
          </p:nvPr>
        </p:nvSpPr>
        <p:spPr>
          <a:xfrm>
            <a:off x="4680696" y="3622816"/>
            <a:ext cx="4006104" cy="2283949"/>
          </a:xfrm>
        </p:spPr>
        <p:txBody>
          <a:bodyPr tIns="137160" rIns="91440" bIns="137160">
            <a:normAutofit/>
          </a:bodyPr>
          <a:lstStyle>
            <a:lvl1pPr>
              <a:lnSpc>
                <a:spcPct val="100000"/>
              </a:lnSpc>
              <a:spcBef>
                <a:spcPts val="0"/>
              </a:spcBef>
              <a:spcAft>
                <a:spcPts val="600"/>
              </a:spcAft>
              <a:buClr>
                <a:schemeClr val="accent2"/>
              </a:buClr>
              <a:defRPr sz="18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Click to edit Master text</a:t>
            </a:r>
          </a:p>
        </p:txBody>
      </p:sp>
      <p:pic>
        <p:nvPicPr>
          <p:cNvPr id="13" name="Picture 12"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6" name="Straight Connector 15"/>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userDrawn="1"/>
        </p:nvPicPr>
        <p:blipFill>
          <a:blip r:embed="rId3"/>
          <a:stretch>
            <a:fillRect/>
          </a:stretch>
        </p:blipFill>
        <p:spPr>
          <a:xfrm>
            <a:off x="1626862" y="6181498"/>
            <a:ext cx="2365776" cy="189262"/>
          </a:xfrm>
          <a:prstGeom prst="rect">
            <a:avLst/>
          </a:prstGeom>
        </p:spPr>
      </p:pic>
      <p:pic>
        <p:nvPicPr>
          <p:cNvPr id="18" name="Picture 17"/>
          <p:cNvPicPr>
            <a:picLocks noChangeAspect="1"/>
          </p:cNvPicPr>
          <p:nvPr userDrawn="1"/>
        </p:nvPicPr>
        <p:blipFill>
          <a:blip r:embed="rId4"/>
          <a:stretch>
            <a:fillRect/>
          </a:stretch>
        </p:blipFill>
        <p:spPr>
          <a:xfrm>
            <a:off x="5393088" y="6218135"/>
            <a:ext cx="3200400" cy="114300"/>
          </a:xfrm>
          <a:prstGeom prst="rect">
            <a:avLst/>
          </a:prstGeom>
        </p:spPr>
      </p:pic>
      <p:pic>
        <p:nvPicPr>
          <p:cNvPr id="19"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524709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mp; Image: Above &amp; Below, Full Bleed">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sp>
        <p:nvSpPr>
          <p:cNvPr id="6" name="Text Placeholder 3"/>
          <p:cNvSpPr>
            <a:spLocks noGrp="1"/>
          </p:cNvSpPr>
          <p:nvPr>
            <p:ph type="body" sz="quarter" idx="10"/>
          </p:nvPr>
        </p:nvSpPr>
        <p:spPr>
          <a:xfrm>
            <a:off x="457200" y="3839792"/>
            <a:ext cx="8229600" cy="2066973"/>
          </a:xfrm>
        </p:spPr>
        <p:txBody>
          <a:bodyPr tIns="137160" rIns="91440" bIns="137160">
            <a:normAutofit/>
          </a:bodyPr>
          <a:lstStyle>
            <a:lvl1pPr>
              <a:lnSpc>
                <a:spcPct val="100000"/>
              </a:lnSpc>
              <a:spcBef>
                <a:spcPts val="0"/>
              </a:spcBef>
              <a:spcAft>
                <a:spcPts val="0"/>
              </a:spcAft>
              <a:buClr>
                <a:schemeClr val="accent2"/>
              </a:buClr>
              <a:defRPr sz="24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Click to edit Master text</a:t>
            </a:r>
          </a:p>
        </p:txBody>
      </p:sp>
      <p:sp>
        <p:nvSpPr>
          <p:cNvPr id="7" name="Picture Placeholder 21"/>
          <p:cNvSpPr>
            <a:spLocks noGrp="1"/>
          </p:cNvSpPr>
          <p:nvPr>
            <p:ph type="pic" sz="quarter" idx="12"/>
          </p:nvPr>
        </p:nvSpPr>
        <p:spPr>
          <a:xfrm>
            <a:off x="0" y="1038666"/>
            <a:ext cx="9144000" cy="2801126"/>
          </a:xfrm>
        </p:spPr>
        <p:txBody>
          <a:bodyPr>
            <a:normAutofit/>
          </a:bodyPr>
          <a:lstStyle>
            <a:lvl1pPr>
              <a:defRPr sz="2400"/>
            </a:lvl1pPr>
          </a:lstStyle>
          <a:p>
            <a:endParaRPr lang="en-US" dirty="0"/>
          </a:p>
        </p:txBody>
      </p:sp>
      <p:pic>
        <p:nvPicPr>
          <p:cNvPr id="18" name="Picture 17"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9" name="Straight Connector 18"/>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20" name="Picture 19"/>
          <p:cNvPicPr>
            <a:picLocks noChangeAspect="1"/>
          </p:cNvPicPr>
          <p:nvPr userDrawn="1"/>
        </p:nvPicPr>
        <p:blipFill>
          <a:blip r:embed="rId3"/>
          <a:stretch>
            <a:fillRect/>
          </a:stretch>
        </p:blipFill>
        <p:spPr>
          <a:xfrm>
            <a:off x="1626862" y="6181498"/>
            <a:ext cx="2365776" cy="189262"/>
          </a:xfrm>
          <a:prstGeom prst="rect">
            <a:avLst/>
          </a:prstGeom>
        </p:spPr>
      </p:pic>
      <p:pic>
        <p:nvPicPr>
          <p:cNvPr id="21" name="Picture 20"/>
          <p:cNvPicPr>
            <a:picLocks noChangeAspect="1"/>
          </p:cNvPicPr>
          <p:nvPr userDrawn="1"/>
        </p:nvPicPr>
        <p:blipFill>
          <a:blip r:embed="rId4"/>
          <a:stretch>
            <a:fillRect/>
          </a:stretch>
        </p:blipFill>
        <p:spPr>
          <a:xfrm>
            <a:off x="5393088" y="6218135"/>
            <a:ext cx="3200400" cy="114300"/>
          </a:xfrm>
          <a:prstGeom prst="rect">
            <a:avLst/>
          </a:prstGeom>
        </p:spPr>
      </p:pic>
      <p:pic>
        <p:nvPicPr>
          <p:cNvPr id="22"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623240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mp; Image cells">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cxnSp>
        <p:nvCxnSpPr>
          <p:cNvPr id="9" name="Straight Connector 8"/>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10" name="Picture Placeholder 21"/>
          <p:cNvSpPr>
            <a:spLocks noGrp="1"/>
          </p:cNvSpPr>
          <p:nvPr>
            <p:ph type="pic" sz="quarter" idx="12"/>
          </p:nvPr>
        </p:nvSpPr>
        <p:spPr>
          <a:xfrm>
            <a:off x="457201" y="1250951"/>
            <a:ext cx="1371600" cy="1371600"/>
          </a:xfrm>
        </p:spPr>
        <p:txBody>
          <a:bodyPr>
            <a:normAutofit/>
          </a:bodyPr>
          <a:lstStyle>
            <a:lvl1pPr>
              <a:defRPr sz="1000"/>
            </a:lvl1pPr>
          </a:lstStyle>
          <a:p>
            <a:endParaRPr lang="en-US"/>
          </a:p>
        </p:txBody>
      </p:sp>
      <p:sp>
        <p:nvSpPr>
          <p:cNvPr id="11" name="Text Placeholder 3"/>
          <p:cNvSpPr>
            <a:spLocks noGrp="1"/>
          </p:cNvSpPr>
          <p:nvPr>
            <p:ph type="body" sz="quarter" idx="10" hasCustomPrompt="1"/>
          </p:nvPr>
        </p:nvSpPr>
        <p:spPr>
          <a:xfrm>
            <a:off x="1840526" y="1250266"/>
            <a:ext cx="2737628" cy="1372285"/>
          </a:xfrm>
        </p:spPr>
        <p:txBody>
          <a:bodyPr lIns="182880" rIns="182880" anchor="ctr" anchorCtr="0">
            <a:normAutofit/>
          </a:bodyPr>
          <a:lstStyle>
            <a:lvl1pPr>
              <a:lnSpc>
                <a:spcPct val="100000"/>
              </a:lnSpc>
              <a:spcBef>
                <a:spcPts val="0"/>
              </a:spcBef>
              <a:buClr>
                <a:schemeClr val="accent2"/>
              </a:buClr>
              <a:defRPr sz="18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Text goes here</a:t>
            </a:r>
            <a:endParaRPr lang="en-US" dirty="0"/>
          </a:p>
        </p:txBody>
      </p:sp>
      <p:sp>
        <p:nvSpPr>
          <p:cNvPr id="29" name="Picture Placeholder 21"/>
          <p:cNvSpPr>
            <a:spLocks noGrp="1"/>
          </p:cNvSpPr>
          <p:nvPr>
            <p:ph type="pic" sz="quarter" idx="13"/>
          </p:nvPr>
        </p:nvSpPr>
        <p:spPr>
          <a:xfrm>
            <a:off x="457201" y="2796555"/>
            <a:ext cx="1371600" cy="1371600"/>
          </a:xfrm>
        </p:spPr>
        <p:txBody>
          <a:bodyPr>
            <a:normAutofit/>
          </a:bodyPr>
          <a:lstStyle>
            <a:lvl1pPr>
              <a:defRPr sz="1000"/>
            </a:lvl1pPr>
          </a:lstStyle>
          <a:p>
            <a:endParaRPr lang="en-US"/>
          </a:p>
        </p:txBody>
      </p:sp>
      <p:sp>
        <p:nvSpPr>
          <p:cNvPr id="30" name="Text Placeholder 3"/>
          <p:cNvSpPr>
            <a:spLocks noGrp="1"/>
          </p:cNvSpPr>
          <p:nvPr>
            <p:ph type="body" sz="quarter" idx="14" hasCustomPrompt="1"/>
          </p:nvPr>
        </p:nvSpPr>
        <p:spPr>
          <a:xfrm>
            <a:off x="1840526" y="2795870"/>
            <a:ext cx="2737628" cy="1372285"/>
          </a:xfrm>
        </p:spPr>
        <p:txBody>
          <a:bodyPr lIns="182880" rIns="182880" anchor="ctr" anchorCtr="0">
            <a:normAutofit/>
          </a:bodyPr>
          <a:lstStyle>
            <a:lvl1pPr>
              <a:lnSpc>
                <a:spcPct val="100000"/>
              </a:lnSpc>
              <a:spcBef>
                <a:spcPts val="0"/>
              </a:spcBef>
              <a:buClr>
                <a:schemeClr val="accent2"/>
              </a:buClr>
              <a:defRPr sz="18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Text goes here</a:t>
            </a:r>
            <a:endParaRPr lang="en-US" dirty="0"/>
          </a:p>
        </p:txBody>
      </p:sp>
      <p:sp>
        <p:nvSpPr>
          <p:cNvPr id="31" name="Picture Placeholder 21"/>
          <p:cNvSpPr>
            <a:spLocks noGrp="1"/>
          </p:cNvSpPr>
          <p:nvPr>
            <p:ph type="pic" sz="quarter" idx="15"/>
          </p:nvPr>
        </p:nvSpPr>
        <p:spPr>
          <a:xfrm>
            <a:off x="457201" y="4342159"/>
            <a:ext cx="1371600" cy="1371600"/>
          </a:xfrm>
        </p:spPr>
        <p:txBody>
          <a:bodyPr>
            <a:normAutofit/>
          </a:bodyPr>
          <a:lstStyle>
            <a:lvl1pPr>
              <a:defRPr sz="1000"/>
            </a:lvl1pPr>
          </a:lstStyle>
          <a:p>
            <a:endParaRPr lang="en-US"/>
          </a:p>
        </p:txBody>
      </p:sp>
      <p:sp>
        <p:nvSpPr>
          <p:cNvPr id="32" name="Text Placeholder 3"/>
          <p:cNvSpPr>
            <a:spLocks noGrp="1"/>
          </p:cNvSpPr>
          <p:nvPr>
            <p:ph type="body" sz="quarter" idx="16" hasCustomPrompt="1"/>
          </p:nvPr>
        </p:nvSpPr>
        <p:spPr>
          <a:xfrm>
            <a:off x="1840526" y="4341474"/>
            <a:ext cx="2737628" cy="1372285"/>
          </a:xfrm>
        </p:spPr>
        <p:txBody>
          <a:bodyPr lIns="182880" rIns="182880" anchor="ctr" anchorCtr="0">
            <a:normAutofit/>
          </a:bodyPr>
          <a:lstStyle>
            <a:lvl1pPr>
              <a:lnSpc>
                <a:spcPct val="100000"/>
              </a:lnSpc>
              <a:spcBef>
                <a:spcPts val="0"/>
              </a:spcBef>
              <a:buClr>
                <a:schemeClr val="accent2"/>
              </a:buClr>
              <a:defRPr sz="18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Text goes here</a:t>
            </a:r>
            <a:endParaRPr lang="en-US" dirty="0"/>
          </a:p>
        </p:txBody>
      </p:sp>
      <p:sp>
        <p:nvSpPr>
          <p:cNvPr id="33" name="Picture Placeholder 21"/>
          <p:cNvSpPr>
            <a:spLocks noGrp="1"/>
          </p:cNvSpPr>
          <p:nvPr>
            <p:ph type="pic" sz="quarter" idx="17"/>
          </p:nvPr>
        </p:nvSpPr>
        <p:spPr>
          <a:xfrm>
            <a:off x="4578154" y="1250951"/>
            <a:ext cx="1371600" cy="1371600"/>
          </a:xfrm>
        </p:spPr>
        <p:txBody>
          <a:bodyPr>
            <a:normAutofit/>
          </a:bodyPr>
          <a:lstStyle>
            <a:lvl1pPr>
              <a:defRPr sz="1000"/>
            </a:lvl1pPr>
          </a:lstStyle>
          <a:p>
            <a:endParaRPr lang="en-US"/>
          </a:p>
        </p:txBody>
      </p:sp>
      <p:sp>
        <p:nvSpPr>
          <p:cNvPr id="34" name="Text Placeholder 3"/>
          <p:cNvSpPr>
            <a:spLocks noGrp="1"/>
          </p:cNvSpPr>
          <p:nvPr>
            <p:ph type="body" sz="quarter" idx="18" hasCustomPrompt="1"/>
          </p:nvPr>
        </p:nvSpPr>
        <p:spPr>
          <a:xfrm>
            <a:off x="5961479" y="1250266"/>
            <a:ext cx="2737628" cy="1372285"/>
          </a:xfrm>
        </p:spPr>
        <p:txBody>
          <a:bodyPr lIns="182880" rIns="182880" anchor="ctr" anchorCtr="0">
            <a:normAutofit/>
          </a:bodyPr>
          <a:lstStyle>
            <a:lvl1pPr>
              <a:lnSpc>
                <a:spcPct val="100000"/>
              </a:lnSpc>
              <a:spcBef>
                <a:spcPts val="0"/>
              </a:spcBef>
              <a:buClr>
                <a:schemeClr val="accent2"/>
              </a:buClr>
              <a:defRPr sz="18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Text goes here</a:t>
            </a:r>
            <a:endParaRPr lang="en-US" dirty="0"/>
          </a:p>
        </p:txBody>
      </p:sp>
      <p:sp>
        <p:nvSpPr>
          <p:cNvPr id="35" name="Picture Placeholder 21"/>
          <p:cNvSpPr>
            <a:spLocks noGrp="1"/>
          </p:cNvSpPr>
          <p:nvPr>
            <p:ph type="pic" sz="quarter" idx="19"/>
          </p:nvPr>
        </p:nvSpPr>
        <p:spPr>
          <a:xfrm>
            <a:off x="4578154" y="2796555"/>
            <a:ext cx="1371600" cy="1371600"/>
          </a:xfrm>
        </p:spPr>
        <p:txBody>
          <a:bodyPr>
            <a:normAutofit/>
          </a:bodyPr>
          <a:lstStyle>
            <a:lvl1pPr>
              <a:defRPr sz="1000"/>
            </a:lvl1pPr>
          </a:lstStyle>
          <a:p>
            <a:endParaRPr lang="en-US"/>
          </a:p>
        </p:txBody>
      </p:sp>
      <p:sp>
        <p:nvSpPr>
          <p:cNvPr id="36" name="Text Placeholder 3"/>
          <p:cNvSpPr>
            <a:spLocks noGrp="1"/>
          </p:cNvSpPr>
          <p:nvPr>
            <p:ph type="body" sz="quarter" idx="20" hasCustomPrompt="1"/>
          </p:nvPr>
        </p:nvSpPr>
        <p:spPr>
          <a:xfrm>
            <a:off x="5961479" y="2795870"/>
            <a:ext cx="2737628" cy="1372285"/>
          </a:xfrm>
        </p:spPr>
        <p:txBody>
          <a:bodyPr lIns="182880" rIns="182880" anchor="ctr" anchorCtr="0">
            <a:normAutofit/>
          </a:bodyPr>
          <a:lstStyle>
            <a:lvl1pPr>
              <a:lnSpc>
                <a:spcPct val="100000"/>
              </a:lnSpc>
              <a:spcBef>
                <a:spcPts val="0"/>
              </a:spcBef>
              <a:buClr>
                <a:schemeClr val="accent2"/>
              </a:buClr>
              <a:defRPr sz="18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Text goes here</a:t>
            </a:r>
            <a:endParaRPr lang="en-US" dirty="0"/>
          </a:p>
        </p:txBody>
      </p:sp>
      <p:sp>
        <p:nvSpPr>
          <p:cNvPr id="37" name="Picture Placeholder 21"/>
          <p:cNvSpPr>
            <a:spLocks noGrp="1"/>
          </p:cNvSpPr>
          <p:nvPr>
            <p:ph type="pic" sz="quarter" idx="21"/>
          </p:nvPr>
        </p:nvSpPr>
        <p:spPr>
          <a:xfrm>
            <a:off x="4578154" y="4342159"/>
            <a:ext cx="1371600" cy="1371600"/>
          </a:xfrm>
        </p:spPr>
        <p:txBody>
          <a:bodyPr>
            <a:normAutofit/>
          </a:bodyPr>
          <a:lstStyle>
            <a:lvl1pPr>
              <a:defRPr sz="1000"/>
            </a:lvl1pPr>
          </a:lstStyle>
          <a:p>
            <a:endParaRPr lang="en-US"/>
          </a:p>
        </p:txBody>
      </p:sp>
      <p:sp>
        <p:nvSpPr>
          <p:cNvPr id="38" name="Text Placeholder 3"/>
          <p:cNvSpPr>
            <a:spLocks noGrp="1"/>
          </p:cNvSpPr>
          <p:nvPr>
            <p:ph type="body" sz="quarter" idx="22" hasCustomPrompt="1"/>
          </p:nvPr>
        </p:nvSpPr>
        <p:spPr>
          <a:xfrm>
            <a:off x="5961479" y="4341474"/>
            <a:ext cx="2737628" cy="1372285"/>
          </a:xfrm>
        </p:spPr>
        <p:txBody>
          <a:bodyPr lIns="182880" rIns="182880" anchor="ctr" anchorCtr="0">
            <a:normAutofit/>
          </a:bodyPr>
          <a:lstStyle>
            <a:lvl1pPr>
              <a:lnSpc>
                <a:spcPct val="100000"/>
              </a:lnSpc>
              <a:spcBef>
                <a:spcPts val="0"/>
              </a:spcBef>
              <a:buClr>
                <a:schemeClr val="accent2"/>
              </a:buClr>
              <a:defRPr sz="18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Text goes here</a:t>
            </a:r>
            <a:endParaRPr lang="en-US" dirty="0"/>
          </a:p>
        </p:txBody>
      </p:sp>
      <p:pic>
        <p:nvPicPr>
          <p:cNvPr id="21" name="Picture 20"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22" name="Straight Connector 21"/>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userDrawn="1"/>
        </p:nvPicPr>
        <p:blipFill>
          <a:blip r:embed="rId3"/>
          <a:stretch>
            <a:fillRect/>
          </a:stretch>
        </p:blipFill>
        <p:spPr>
          <a:xfrm>
            <a:off x="1626862" y="6181498"/>
            <a:ext cx="2365776" cy="189262"/>
          </a:xfrm>
          <a:prstGeom prst="rect">
            <a:avLst/>
          </a:prstGeom>
        </p:spPr>
      </p:pic>
      <p:pic>
        <p:nvPicPr>
          <p:cNvPr id="24" name="Picture 23"/>
          <p:cNvPicPr>
            <a:picLocks noChangeAspect="1"/>
          </p:cNvPicPr>
          <p:nvPr userDrawn="1"/>
        </p:nvPicPr>
        <p:blipFill>
          <a:blip r:embed="rId4"/>
          <a:stretch>
            <a:fillRect/>
          </a:stretch>
        </p:blipFill>
        <p:spPr>
          <a:xfrm>
            <a:off x="5393088" y="6218135"/>
            <a:ext cx="3200400" cy="114300"/>
          </a:xfrm>
          <a:prstGeom prst="rect">
            <a:avLst/>
          </a:prstGeom>
        </p:spPr>
      </p:pic>
      <p:pic>
        <p:nvPicPr>
          <p:cNvPr id="25"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303064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 and Text Overlay">
    <p:spTree>
      <p:nvGrpSpPr>
        <p:cNvPr id="1" name=""/>
        <p:cNvGrpSpPr/>
        <p:nvPr/>
      </p:nvGrpSpPr>
      <p:grpSpPr>
        <a:xfrm>
          <a:off x="0" y="0"/>
          <a:ext cx="0" cy="0"/>
          <a:chOff x="0" y="0"/>
          <a:chExt cx="0" cy="0"/>
        </a:xfrm>
      </p:grpSpPr>
      <p:sp>
        <p:nvSpPr>
          <p:cNvPr id="4" name="Picture Placeholder 21"/>
          <p:cNvSpPr>
            <a:spLocks noGrp="1"/>
          </p:cNvSpPr>
          <p:nvPr>
            <p:ph type="pic" sz="quarter" idx="12"/>
          </p:nvPr>
        </p:nvSpPr>
        <p:spPr>
          <a:xfrm>
            <a:off x="0" y="0"/>
            <a:ext cx="9144000" cy="6032500"/>
          </a:xfrm>
        </p:spPr>
        <p:txBody>
          <a:bodyPr anchor="t" anchorCtr="0">
            <a:normAutofit/>
          </a:bodyPr>
          <a:lstStyle>
            <a:lvl1pPr>
              <a:defRPr sz="2400">
                <a:solidFill>
                  <a:schemeClr val="tx1"/>
                </a:solidFill>
              </a:defRPr>
            </a:lvl1pPr>
          </a:lstStyle>
          <a:p>
            <a:endParaRPr lang="en-US" dirty="0"/>
          </a:p>
        </p:txBody>
      </p:sp>
      <p:sp>
        <p:nvSpPr>
          <p:cNvPr id="14" name="Title 1"/>
          <p:cNvSpPr>
            <a:spLocks noGrp="1"/>
          </p:cNvSpPr>
          <p:nvPr>
            <p:ph type="title" hasCustomPrompt="1"/>
          </p:nvPr>
        </p:nvSpPr>
        <p:spPr>
          <a:xfrm>
            <a:off x="457200" y="272362"/>
            <a:ext cx="8229600" cy="564430"/>
          </a:xfrm>
        </p:spPr>
        <p:txBody>
          <a:bodyPr lIns="91440" rIns="91440" anchor="t" anchorCtr="0">
            <a:noAutofit/>
          </a:bodyPr>
          <a:lstStyle>
            <a:lvl1pPr>
              <a:defRPr sz="3200" b="1" i="0" baseline="0">
                <a:solidFill>
                  <a:schemeClr val="accent1"/>
                </a:solidFill>
              </a:defRPr>
            </a:lvl1pPr>
          </a:lstStyle>
          <a:p>
            <a:r>
              <a:rPr lang="en-US" dirty="0" smtClean="0"/>
              <a:t>Slide title goes here</a:t>
            </a:r>
            <a:endParaRPr lang="en-US" dirty="0"/>
          </a:p>
        </p:txBody>
      </p:sp>
      <p:sp>
        <p:nvSpPr>
          <p:cNvPr id="15" name="Text Placeholder 3"/>
          <p:cNvSpPr>
            <a:spLocks noGrp="1"/>
          </p:cNvSpPr>
          <p:nvPr>
            <p:ph type="body" sz="quarter" idx="10" hasCustomPrompt="1"/>
          </p:nvPr>
        </p:nvSpPr>
        <p:spPr>
          <a:xfrm>
            <a:off x="457199" y="2372551"/>
            <a:ext cx="4120953" cy="3150274"/>
          </a:xfrm>
        </p:spPr>
        <p:txBody>
          <a:bodyPr lIns="91440" rIns="91440" anchor="t" anchorCtr="0">
            <a:normAutofit/>
          </a:bodyPr>
          <a:lstStyle>
            <a:lvl1pPr>
              <a:lnSpc>
                <a:spcPct val="100000"/>
              </a:lnSpc>
              <a:spcBef>
                <a:spcPts val="72"/>
              </a:spcBef>
              <a:buClr>
                <a:schemeClr val="accent2"/>
              </a:buClr>
              <a:defRPr sz="1800">
                <a:solidFill>
                  <a:schemeClr val="tx1"/>
                </a:solidFill>
              </a:defRPr>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Text goes here</a:t>
            </a:r>
            <a:endParaRPr lang="en-US" dirty="0"/>
          </a:p>
        </p:txBody>
      </p:sp>
      <p:pic>
        <p:nvPicPr>
          <p:cNvPr id="16"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pic>
        <p:nvPicPr>
          <p:cNvPr id="17" name="Picture 16" descr="IHME_logo_acr_RGB_sm.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8" name="Straight Connector 17"/>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9" name="Picture 18"/>
          <p:cNvPicPr>
            <a:picLocks noChangeAspect="1"/>
          </p:cNvPicPr>
          <p:nvPr userDrawn="1"/>
        </p:nvPicPr>
        <p:blipFill>
          <a:blip r:embed="rId4"/>
          <a:stretch>
            <a:fillRect/>
          </a:stretch>
        </p:blipFill>
        <p:spPr>
          <a:xfrm>
            <a:off x="1626862" y="6181498"/>
            <a:ext cx="2365776" cy="189262"/>
          </a:xfrm>
          <a:prstGeom prst="rect">
            <a:avLst/>
          </a:prstGeom>
        </p:spPr>
      </p:pic>
      <p:pic>
        <p:nvPicPr>
          <p:cNvPr id="20" name="Picture 19"/>
          <p:cNvPicPr>
            <a:picLocks noChangeAspect="1"/>
          </p:cNvPicPr>
          <p:nvPr userDrawn="1"/>
        </p:nvPicPr>
        <p:blipFill>
          <a:blip r:embed="rId5"/>
          <a:stretch>
            <a:fillRect/>
          </a:stretch>
        </p:blipFill>
        <p:spPr>
          <a:xfrm>
            <a:off x="5393088" y="6218135"/>
            <a:ext cx="3200400" cy="114300"/>
          </a:xfrm>
          <a:prstGeom prst="rect">
            <a:avLst/>
          </a:prstGeom>
        </p:spPr>
      </p:pic>
    </p:spTree>
    <p:extLst>
      <p:ext uri="{BB962C8B-B14F-4D97-AF65-F5344CB8AC3E}">
        <p14:creationId xmlns:p14="http://schemas.microsoft.com/office/powerpoint/2010/main" val="33198885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 &amp; Caption">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sp>
        <p:nvSpPr>
          <p:cNvPr id="4" name="Picture Placeholder 21"/>
          <p:cNvSpPr>
            <a:spLocks noGrp="1"/>
          </p:cNvSpPr>
          <p:nvPr>
            <p:ph type="pic" sz="quarter" idx="12"/>
          </p:nvPr>
        </p:nvSpPr>
        <p:spPr>
          <a:xfrm>
            <a:off x="0" y="1038666"/>
            <a:ext cx="9144000" cy="4917322"/>
          </a:xfrm>
        </p:spPr>
        <p:txBody>
          <a:bodyPr>
            <a:normAutofit/>
          </a:bodyPr>
          <a:lstStyle>
            <a:lvl1pPr>
              <a:defRPr sz="2400"/>
            </a:lvl1pPr>
          </a:lstStyle>
          <a:p>
            <a:endParaRPr lang="en-US" dirty="0"/>
          </a:p>
        </p:txBody>
      </p:sp>
      <p:sp>
        <p:nvSpPr>
          <p:cNvPr id="6" name="Text Placeholder 3"/>
          <p:cNvSpPr>
            <a:spLocks noGrp="1"/>
          </p:cNvSpPr>
          <p:nvPr>
            <p:ph type="body" sz="quarter" idx="13" hasCustomPrompt="1"/>
          </p:nvPr>
        </p:nvSpPr>
        <p:spPr>
          <a:xfrm>
            <a:off x="457200" y="5974887"/>
            <a:ext cx="8229600" cy="883113"/>
          </a:xfrm>
        </p:spPr>
        <p:txBody>
          <a:bodyPr bIns="137160" anchor="ctr" anchorCtr="0">
            <a:noAutofit/>
          </a:bodyPr>
          <a:lstStyle>
            <a:lvl1pPr algn="ctr">
              <a:lnSpc>
                <a:spcPct val="100000"/>
              </a:lnSpc>
              <a:spcBef>
                <a:spcPts val="72"/>
              </a:spcBef>
              <a:buClr>
                <a:schemeClr val="accent2"/>
              </a:buClr>
              <a:defRPr sz="1200" b="0" i="0" baseline="0"/>
            </a:lvl1pPr>
            <a:lvl2pPr>
              <a:lnSpc>
                <a:spcPts val="3600"/>
              </a:lnSpc>
              <a:spcBef>
                <a:spcPts val="72"/>
              </a:spcBef>
              <a:buClr>
                <a:schemeClr val="accent2"/>
              </a:buClr>
              <a:defRPr/>
            </a:lvl2pPr>
            <a:lvl3pPr>
              <a:lnSpc>
                <a:spcPts val="3600"/>
              </a:lnSpc>
              <a:spcBef>
                <a:spcPts val="72"/>
              </a:spcBef>
              <a:buClr>
                <a:schemeClr val="accent2"/>
              </a:buClr>
              <a:defRPr/>
            </a:lvl3pPr>
            <a:lvl4pPr>
              <a:lnSpc>
                <a:spcPts val="3600"/>
              </a:lnSpc>
              <a:spcBef>
                <a:spcPts val="72"/>
              </a:spcBef>
              <a:buClr>
                <a:schemeClr val="accent2"/>
              </a:buClr>
              <a:defRPr/>
            </a:lvl4pPr>
            <a:lvl5pPr>
              <a:lnSpc>
                <a:spcPts val="3600"/>
              </a:lnSpc>
              <a:spcBef>
                <a:spcPts val="72"/>
              </a:spcBef>
              <a:buClr>
                <a:schemeClr val="accent2"/>
              </a:buClr>
              <a:defRPr/>
            </a:lvl5pPr>
          </a:lstStyle>
          <a:p>
            <a:pPr lvl="0"/>
            <a:r>
              <a:rPr lang="en-US" dirty="0" smtClean="0"/>
              <a:t>Explanatory text</a:t>
            </a:r>
            <a:endParaRPr lang="en-US" dirty="0"/>
          </a:p>
        </p:txBody>
      </p:sp>
    </p:spTree>
    <p:extLst>
      <p:ext uri="{BB962C8B-B14F-4D97-AF65-F5344CB8AC3E}">
        <p14:creationId xmlns:p14="http://schemas.microsoft.com/office/powerpoint/2010/main" val="34631313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and Header">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sp>
        <p:nvSpPr>
          <p:cNvPr id="4" name="Picture Placeholder 21"/>
          <p:cNvSpPr>
            <a:spLocks noGrp="1"/>
          </p:cNvSpPr>
          <p:nvPr>
            <p:ph type="pic" sz="quarter" idx="12"/>
          </p:nvPr>
        </p:nvSpPr>
        <p:spPr>
          <a:xfrm>
            <a:off x="0" y="1038666"/>
            <a:ext cx="9144000" cy="5819334"/>
          </a:xfrm>
        </p:spPr>
        <p:txBody>
          <a:bodyPr>
            <a:normAutofit/>
          </a:bodyPr>
          <a:lstStyle>
            <a:lvl1pPr>
              <a:defRPr sz="2400"/>
            </a:lvl1pPr>
          </a:lstStyle>
          <a:p>
            <a:endParaRPr lang="en-US" dirty="0"/>
          </a:p>
        </p:txBody>
      </p:sp>
    </p:spTree>
    <p:extLst>
      <p:ext uri="{BB962C8B-B14F-4D97-AF65-F5344CB8AC3E}">
        <p14:creationId xmlns:p14="http://schemas.microsoft.com/office/powerpoint/2010/main" val="11573651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No Text">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pic>
        <p:nvPicPr>
          <p:cNvPr id="13" name="Picture 12" descr="IHME_logo_acr_RGB_sm.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4" name="Straight Connector 13"/>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5" name="Picture 14"/>
          <p:cNvPicPr>
            <a:picLocks noChangeAspect="1"/>
          </p:cNvPicPr>
          <p:nvPr userDrawn="1"/>
        </p:nvPicPr>
        <p:blipFill>
          <a:blip r:embed="rId4"/>
          <a:stretch>
            <a:fillRect/>
          </a:stretch>
        </p:blipFill>
        <p:spPr>
          <a:xfrm>
            <a:off x="1626862" y="6181498"/>
            <a:ext cx="2365776" cy="189262"/>
          </a:xfrm>
          <a:prstGeom prst="rect">
            <a:avLst/>
          </a:prstGeom>
        </p:spPr>
      </p:pic>
      <p:pic>
        <p:nvPicPr>
          <p:cNvPr id="16" name="Picture 15"/>
          <p:cNvPicPr>
            <a:picLocks noChangeAspect="1"/>
          </p:cNvPicPr>
          <p:nvPr userDrawn="1"/>
        </p:nvPicPr>
        <p:blipFill>
          <a:blip r:embed="rId5"/>
          <a:stretch>
            <a:fillRect/>
          </a:stretch>
        </p:blipFill>
        <p:spPr>
          <a:xfrm>
            <a:off x="5393088" y="6218135"/>
            <a:ext cx="3200400" cy="114300"/>
          </a:xfrm>
          <a:prstGeom prst="rect">
            <a:avLst/>
          </a:prstGeom>
        </p:spPr>
      </p:pic>
      <p:sp>
        <p:nvSpPr>
          <p:cNvPr id="17" name="Picture Placeholder 21"/>
          <p:cNvSpPr>
            <a:spLocks noGrp="1"/>
          </p:cNvSpPr>
          <p:nvPr>
            <p:ph type="pic" sz="quarter" idx="12"/>
          </p:nvPr>
        </p:nvSpPr>
        <p:spPr>
          <a:xfrm>
            <a:off x="0" y="0"/>
            <a:ext cx="9144000" cy="6032500"/>
          </a:xfrm>
        </p:spPr>
        <p:txBody>
          <a:bodyPr anchor="t" anchorCtr="0">
            <a:normAutofit/>
          </a:bodyPr>
          <a:lstStyle>
            <a:lvl1pPr>
              <a:defRPr sz="2400">
                <a:solidFill>
                  <a:schemeClr val="tx1"/>
                </a:solidFill>
              </a:defRPr>
            </a:lvl1pPr>
          </a:lstStyle>
          <a:p>
            <a:endParaRPr lang="en-US" dirty="0"/>
          </a:p>
        </p:txBody>
      </p:sp>
    </p:spTree>
    <p:extLst>
      <p:ext uri="{BB962C8B-B14F-4D97-AF65-F5344CB8AC3E}">
        <p14:creationId xmlns:p14="http://schemas.microsoft.com/office/powerpoint/2010/main" val="897443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sp>
        <p:nvSpPr>
          <p:cNvPr id="4" name="Text Placeholder 3"/>
          <p:cNvSpPr>
            <a:spLocks noGrp="1"/>
          </p:cNvSpPr>
          <p:nvPr>
            <p:ph type="body" sz="quarter" idx="10"/>
          </p:nvPr>
        </p:nvSpPr>
        <p:spPr>
          <a:xfrm>
            <a:off x="457200" y="1250265"/>
            <a:ext cx="8229600" cy="4498985"/>
          </a:xfrm>
        </p:spPr>
        <p:txBody>
          <a:bodyPr>
            <a:normAutofit/>
          </a:bodyPr>
          <a:lstStyle>
            <a:lvl1pPr>
              <a:lnSpc>
                <a:spcPct val="100000"/>
              </a:lnSpc>
              <a:spcBef>
                <a:spcPts val="0"/>
              </a:spcBef>
              <a:spcAft>
                <a:spcPts val="600"/>
              </a:spcAft>
              <a:buClr>
                <a:schemeClr val="accent2"/>
              </a:buClr>
              <a:defRPr sz="2800"/>
            </a:lvl1pPr>
            <a:lvl2pPr>
              <a:lnSpc>
                <a:spcPct val="100000"/>
              </a:lnSpc>
              <a:spcBef>
                <a:spcPts val="0"/>
              </a:spcBef>
              <a:spcAft>
                <a:spcPts val="600"/>
              </a:spcAft>
              <a:buClr>
                <a:schemeClr val="accent2"/>
              </a:buClr>
              <a:defRPr/>
            </a:lvl2pPr>
            <a:lvl3pPr>
              <a:lnSpc>
                <a:spcPct val="100000"/>
              </a:lnSpc>
              <a:spcBef>
                <a:spcPts val="0"/>
              </a:spcBef>
              <a:spcAft>
                <a:spcPts val="600"/>
              </a:spcAft>
              <a:buClr>
                <a:schemeClr val="accent2"/>
              </a:buClr>
              <a:defRPr/>
            </a:lvl3pPr>
            <a:lvl4pPr>
              <a:lnSpc>
                <a:spcPct val="100000"/>
              </a:lnSpc>
              <a:spcBef>
                <a:spcPts val="0"/>
              </a:spcBef>
              <a:spcAft>
                <a:spcPts val="600"/>
              </a:spcAft>
              <a:buClr>
                <a:schemeClr val="accent2"/>
              </a:buClr>
              <a:defRPr/>
            </a:lvl4pPr>
            <a:lvl5pPr>
              <a:lnSpc>
                <a:spcPct val="100000"/>
              </a:lnSpc>
              <a:spcBef>
                <a:spcPts val="0"/>
              </a:spcBef>
              <a:spcAft>
                <a:spcPts val="600"/>
              </a:spcAft>
              <a:buClr>
                <a:schemeClr val="accent2"/>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6" name="Straight Connector 5"/>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7" name="Picture 6"/>
          <p:cNvPicPr>
            <a:picLocks noChangeAspect="1"/>
          </p:cNvPicPr>
          <p:nvPr userDrawn="1"/>
        </p:nvPicPr>
        <p:blipFill>
          <a:blip r:embed="rId3"/>
          <a:stretch>
            <a:fillRect/>
          </a:stretch>
        </p:blipFill>
        <p:spPr>
          <a:xfrm>
            <a:off x="1626862" y="6181498"/>
            <a:ext cx="2365776" cy="189262"/>
          </a:xfrm>
          <a:prstGeom prst="rect">
            <a:avLst/>
          </a:prstGeom>
        </p:spPr>
      </p:pic>
      <p:pic>
        <p:nvPicPr>
          <p:cNvPr id="8" name="Picture 7"/>
          <p:cNvPicPr>
            <a:picLocks noChangeAspect="1"/>
          </p:cNvPicPr>
          <p:nvPr userDrawn="1"/>
        </p:nvPicPr>
        <p:blipFill>
          <a:blip r:embed="rId4"/>
          <a:stretch>
            <a:fillRect/>
          </a:stretch>
        </p:blipFill>
        <p:spPr>
          <a:xfrm>
            <a:off x="5393088" y="6218135"/>
            <a:ext cx="3200400" cy="114300"/>
          </a:xfrm>
          <a:prstGeom prst="rect">
            <a:avLst/>
          </a:prstGeom>
        </p:spPr>
      </p:pic>
      <p:cxnSp>
        <p:nvCxnSpPr>
          <p:cNvPr id="11" name="Straight Connector 10"/>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pic>
        <p:nvPicPr>
          <p:cNvPr id="12"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107500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Bleed Image">
    <p:spTree>
      <p:nvGrpSpPr>
        <p:cNvPr id="1" name=""/>
        <p:cNvGrpSpPr/>
        <p:nvPr/>
      </p:nvGrpSpPr>
      <p:grpSpPr>
        <a:xfrm>
          <a:off x="0" y="0"/>
          <a:ext cx="0" cy="0"/>
          <a:chOff x="0" y="0"/>
          <a:chExt cx="0" cy="0"/>
        </a:xfrm>
      </p:grpSpPr>
      <p:sp>
        <p:nvSpPr>
          <p:cNvPr id="3" name="Picture Placeholder 21"/>
          <p:cNvSpPr>
            <a:spLocks noGrp="1"/>
          </p:cNvSpPr>
          <p:nvPr>
            <p:ph type="pic" sz="quarter" idx="12"/>
          </p:nvPr>
        </p:nvSpPr>
        <p:spPr>
          <a:xfrm>
            <a:off x="0" y="0"/>
            <a:ext cx="9144000" cy="6858000"/>
          </a:xfrm>
        </p:spPr>
        <p:txBody>
          <a:bodyPr anchor="t" anchorCtr="0">
            <a:normAutofit/>
          </a:bodyPr>
          <a:lstStyle>
            <a:lvl1pPr>
              <a:defRPr sz="2400">
                <a:solidFill>
                  <a:schemeClr val="tx1"/>
                </a:solidFill>
              </a:defRPr>
            </a:lvl1pPr>
          </a:lstStyle>
          <a:p>
            <a:endParaRPr lang="en-US" dirty="0"/>
          </a:p>
        </p:txBody>
      </p:sp>
    </p:spTree>
    <p:extLst>
      <p:ext uri="{BB962C8B-B14F-4D97-AF65-F5344CB8AC3E}">
        <p14:creationId xmlns:p14="http://schemas.microsoft.com/office/powerpoint/2010/main" val="25397118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parison with subheadings">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151905"/>
            <a:ext cx="4040188" cy="676895"/>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828800"/>
            <a:ext cx="4040188" cy="4297363"/>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p:txBody>
      </p:sp>
      <p:sp>
        <p:nvSpPr>
          <p:cNvPr id="5" name="Text Placeholder 4"/>
          <p:cNvSpPr>
            <a:spLocks noGrp="1"/>
          </p:cNvSpPr>
          <p:nvPr>
            <p:ph type="body" sz="quarter" idx="3"/>
          </p:nvPr>
        </p:nvSpPr>
        <p:spPr>
          <a:xfrm>
            <a:off x="4645025" y="1140032"/>
            <a:ext cx="4041775" cy="700644"/>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840675"/>
            <a:ext cx="4041775" cy="4285488"/>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Slide Number Placeholder 6"/>
          <p:cNvSpPr>
            <a:spLocks noGrp="1"/>
          </p:cNvSpPr>
          <p:nvPr>
            <p:ph type="sldNum" sz="quarter" idx="10"/>
          </p:nvPr>
        </p:nvSpPr>
        <p:spPr>
          <a:xfrm>
            <a:off x="6629400" y="6473825"/>
            <a:ext cx="2133600" cy="168275"/>
          </a:xfrm>
          <a:prstGeom prst="rect">
            <a:avLst/>
          </a:prstGeom>
        </p:spPr>
        <p:txBody>
          <a:bodyPr/>
          <a:lstStyle>
            <a:lvl1pPr>
              <a:defRPr/>
            </a:lvl1pPr>
          </a:lstStyle>
          <a:p>
            <a:fld id="{729E7555-11F8-4BDF-BC63-E2088BBC284D}" type="slidenum">
              <a:rPr lang="en-US"/>
              <a:pPr/>
              <a:t>‹#›</a:t>
            </a:fld>
            <a:endParaRPr lang="en-US"/>
          </a:p>
        </p:txBody>
      </p:sp>
      <p:sp>
        <p:nvSpPr>
          <p:cNvPr id="8" name="Title 1"/>
          <p:cNvSpPr>
            <a:spLocks noGrp="1"/>
          </p:cNvSpPr>
          <p:nvPr>
            <p:ph type="title"/>
          </p:nvPr>
        </p:nvSpPr>
        <p:spPr>
          <a:xfrm>
            <a:off x="457200" y="198438"/>
            <a:ext cx="8191500" cy="660400"/>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2159730568"/>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457200" y="1140031"/>
            <a:ext cx="4038600" cy="498613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half" idx="2"/>
          </p:nvPr>
        </p:nvSpPr>
        <p:spPr>
          <a:xfrm>
            <a:off x="4648200" y="1140031"/>
            <a:ext cx="4038600" cy="498613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5" name="Slide Number Placeholder 4"/>
          <p:cNvSpPr>
            <a:spLocks noGrp="1"/>
          </p:cNvSpPr>
          <p:nvPr>
            <p:ph type="sldNum" sz="quarter" idx="10"/>
          </p:nvPr>
        </p:nvSpPr>
        <p:spPr>
          <a:xfrm>
            <a:off x="6629400" y="6473825"/>
            <a:ext cx="2133600" cy="168275"/>
          </a:xfrm>
          <a:prstGeom prst="rect">
            <a:avLst/>
          </a:prstGeom>
        </p:spPr>
        <p:txBody>
          <a:bodyPr/>
          <a:lstStyle>
            <a:lvl1pPr>
              <a:defRPr/>
            </a:lvl1pPr>
          </a:lstStyle>
          <a:p>
            <a:fld id="{63D2F3B2-6206-4DB8-B93A-33EB383A230E}" type="slidenum">
              <a:rPr lang="en-US"/>
              <a:pPr/>
              <a:t>‹#›</a:t>
            </a:fld>
            <a:endParaRPr lang="en-US"/>
          </a:p>
        </p:txBody>
      </p:sp>
    </p:spTree>
    <p:extLst>
      <p:ext uri="{BB962C8B-B14F-4D97-AF65-F5344CB8AC3E}">
        <p14:creationId xmlns:p14="http://schemas.microsoft.com/office/powerpoint/2010/main" val="370233574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Line header">
    <p:spTree>
      <p:nvGrpSpPr>
        <p:cNvPr id="1" name=""/>
        <p:cNvGrpSpPr/>
        <p:nvPr/>
      </p:nvGrpSpPr>
      <p:grpSpPr>
        <a:xfrm>
          <a:off x="0" y="0"/>
          <a:ext cx="0" cy="0"/>
          <a:chOff x="0" y="0"/>
          <a:chExt cx="0" cy="0"/>
        </a:xfrm>
      </p:grpSpPr>
      <p:sp>
        <p:nvSpPr>
          <p:cNvPr id="4" name="Title 1"/>
          <p:cNvSpPr txBox="1">
            <a:spLocks/>
          </p:cNvSpPr>
          <p:nvPr userDrawn="1"/>
        </p:nvSpPr>
        <p:spPr>
          <a:xfrm>
            <a:off x="457200" y="236272"/>
            <a:ext cx="8229600" cy="738346"/>
          </a:xfrm>
          <a:prstGeom prst="rect">
            <a:avLst/>
          </a:prstGeom>
        </p:spPr>
        <p:txBody>
          <a:bodyPr vert="horz" lIns="91440" tIns="45720" rIns="91440" bIns="45720" rtlCol="0" anchor="b" anchorCtr="0">
            <a:noAutofit/>
          </a:bodyPr>
          <a:lstStyle>
            <a:lvl1pPr algn="l" defTabSz="457200" rtl="0" eaLnBrk="1" latinLnBrk="0" hangingPunct="1">
              <a:spcBef>
                <a:spcPct val="0"/>
              </a:spcBef>
              <a:buNone/>
              <a:defRPr sz="3200" b="1" i="0" kern="1200" baseline="0">
                <a:solidFill>
                  <a:schemeClr val="accent1"/>
                </a:solidFill>
                <a:latin typeface="+mj-lt"/>
                <a:ea typeface="+mj-ea"/>
                <a:cs typeface="+mj-cs"/>
              </a:defRPr>
            </a:lvl1pPr>
          </a:lstStyle>
          <a:p>
            <a:r>
              <a:rPr lang="en-US" sz="2400" dirty="0" smtClean="0"/>
              <a:t>Really long slide title/multipart</a:t>
            </a:r>
            <a:r>
              <a:rPr lang="en-US" sz="2400" baseline="0" dirty="0" smtClean="0"/>
              <a:t> title</a:t>
            </a:r>
            <a:endParaRPr lang="en-US" sz="2400" dirty="0" smtClean="0"/>
          </a:p>
          <a:p>
            <a:r>
              <a:rPr lang="en-US" sz="2400" b="0" dirty="0" smtClean="0">
                <a:solidFill>
                  <a:schemeClr val="tx1"/>
                </a:solidFill>
              </a:rPr>
              <a:t>If the slide</a:t>
            </a:r>
            <a:r>
              <a:rPr lang="en-US" sz="2400" b="0" baseline="0" dirty="0" smtClean="0">
                <a:solidFill>
                  <a:schemeClr val="tx1"/>
                </a:solidFill>
              </a:rPr>
              <a:t> title goes more than two lines use this</a:t>
            </a:r>
            <a:endParaRPr lang="en-US" sz="2400" b="0" dirty="0">
              <a:solidFill>
                <a:schemeClr val="tx1"/>
              </a:solidFill>
            </a:endParaRPr>
          </a:p>
        </p:txBody>
      </p:sp>
      <p:cxnSp>
        <p:nvCxnSpPr>
          <p:cNvPr id="5" name="Straight Connector 4"/>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6" name="Text Placeholder 3"/>
          <p:cNvSpPr>
            <a:spLocks noGrp="1"/>
          </p:cNvSpPr>
          <p:nvPr>
            <p:ph type="body" sz="quarter" idx="10"/>
          </p:nvPr>
        </p:nvSpPr>
        <p:spPr>
          <a:xfrm>
            <a:off x="457200" y="1250265"/>
            <a:ext cx="8229600" cy="4498985"/>
          </a:xfrm>
        </p:spPr>
        <p:txBody>
          <a:bodyPr>
            <a:normAutofit/>
          </a:bodyPr>
          <a:lstStyle>
            <a:lvl1pPr>
              <a:lnSpc>
                <a:spcPct val="100000"/>
              </a:lnSpc>
              <a:spcBef>
                <a:spcPts val="72"/>
              </a:spcBef>
              <a:spcAft>
                <a:spcPts val="600"/>
              </a:spcAft>
              <a:buClr>
                <a:schemeClr val="accent2"/>
              </a:buClr>
              <a:defRPr sz="2800"/>
            </a:lvl1pPr>
            <a:lvl2pPr>
              <a:lnSpc>
                <a:spcPct val="100000"/>
              </a:lnSpc>
              <a:spcBef>
                <a:spcPts val="72"/>
              </a:spcBef>
              <a:spcAft>
                <a:spcPts val="600"/>
              </a:spcAft>
              <a:buClr>
                <a:schemeClr val="accent2"/>
              </a:buClr>
              <a:defRPr/>
            </a:lvl2pPr>
            <a:lvl3pPr>
              <a:lnSpc>
                <a:spcPct val="100000"/>
              </a:lnSpc>
              <a:spcBef>
                <a:spcPts val="72"/>
              </a:spcBef>
              <a:spcAft>
                <a:spcPts val="600"/>
              </a:spcAft>
              <a:buClr>
                <a:schemeClr val="accent2"/>
              </a:buClr>
              <a:defRPr/>
            </a:lvl3pPr>
            <a:lvl4pPr>
              <a:lnSpc>
                <a:spcPct val="100000"/>
              </a:lnSpc>
              <a:spcBef>
                <a:spcPts val="72"/>
              </a:spcBef>
              <a:spcAft>
                <a:spcPts val="600"/>
              </a:spcAft>
              <a:buClr>
                <a:schemeClr val="accent2"/>
              </a:buClr>
              <a:defRPr/>
            </a:lvl4pPr>
            <a:lvl5pPr>
              <a:lnSpc>
                <a:spcPct val="100000"/>
              </a:lnSpc>
              <a:spcBef>
                <a:spcPts val="72"/>
              </a:spcBef>
              <a:spcAft>
                <a:spcPts val="600"/>
              </a:spcAft>
              <a:buClr>
                <a:schemeClr val="accent2"/>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2" name="Picture 11"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3" name="Straight Connector 12"/>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4" name="Picture 13"/>
          <p:cNvPicPr>
            <a:picLocks noChangeAspect="1"/>
          </p:cNvPicPr>
          <p:nvPr userDrawn="1"/>
        </p:nvPicPr>
        <p:blipFill>
          <a:blip r:embed="rId3"/>
          <a:stretch>
            <a:fillRect/>
          </a:stretch>
        </p:blipFill>
        <p:spPr>
          <a:xfrm>
            <a:off x="1626862" y="6181498"/>
            <a:ext cx="2365776" cy="189262"/>
          </a:xfrm>
          <a:prstGeom prst="rect">
            <a:avLst/>
          </a:prstGeom>
        </p:spPr>
      </p:pic>
      <p:pic>
        <p:nvPicPr>
          <p:cNvPr id="15" name="Picture 14"/>
          <p:cNvPicPr>
            <a:picLocks noChangeAspect="1"/>
          </p:cNvPicPr>
          <p:nvPr userDrawn="1"/>
        </p:nvPicPr>
        <p:blipFill>
          <a:blip r:embed="rId4"/>
          <a:stretch>
            <a:fillRect/>
          </a:stretch>
        </p:blipFill>
        <p:spPr>
          <a:xfrm>
            <a:off x="5393088" y="6218135"/>
            <a:ext cx="3200400" cy="114300"/>
          </a:xfrm>
          <a:prstGeom prst="rect">
            <a:avLst/>
          </a:prstGeom>
        </p:spPr>
      </p:pic>
      <p:pic>
        <p:nvPicPr>
          <p:cNvPr id="16"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71324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column text boxes">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sp>
        <p:nvSpPr>
          <p:cNvPr id="14" name="Text Placeholder 3"/>
          <p:cNvSpPr>
            <a:spLocks noGrp="1"/>
          </p:cNvSpPr>
          <p:nvPr>
            <p:ph type="body" sz="quarter" idx="10"/>
          </p:nvPr>
        </p:nvSpPr>
        <p:spPr>
          <a:xfrm>
            <a:off x="0" y="2183803"/>
            <a:ext cx="2988235" cy="2778269"/>
          </a:xfrm>
          <a:solidFill>
            <a:schemeClr val="accent1"/>
          </a:solidFill>
        </p:spPr>
        <p:txBody>
          <a:bodyPr lIns="274320" tIns="137160" rIns="274320" bIns="137160">
            <a:noAutofit/>
          </a:bodyPr>
          <a:lstStyle>
            <a:lvl1pPr>
              <a:lnSpc>
                <a:spcPct val="100000"/>
              </a:lnSpc>
              <a:spcBef>
                <a:spcPts val="0"/>
              </a:spcBef>
              <a:spcAft>
                <a:spcPts val="600"/>
              </a:spcAft>
              <a:buClr>
                <a:schemeClr val="accent2"/>
              </a:buClr>
              <a:defRPr sz="1600"/>
            </a:lvl1pPr>
            <a:lvl2pPr>
              <a:lnSpc>
                <a:spcPct val="100000"/>
              </a:lnSpc>
              <a:spcBef>
                <a:spcPts val="72"/>
              </a:spcBef>
              <a:buClr>
                <a:schemeClr val="accent2"/>
              </a:buClr>
              <a:defRPr sz="1600"/>
            </a:lvl2pPr>
            <a:lvl3pPr>
              <a:lnSpc>
                <a:spcPct val="100000"/>
              </a:lnSpc>
              <a:spcBef>
                <a:spcPts val="72"/>
              </a:spcBef>
              <a:buClr>
                <a:schemeClr val="accent2"/>
              </a:buClr>
              <a:defRPr sz="1600"/>
            </a:lvl3pPr>
            <a:lvl4pPr>
              <a:lnSpc>
                <a:spcPct val="100000"/>
              </a:lnSpc>
              <a:spcBef>
                <a:spcPts val="72"/>
              </a:spcBef>
              <a:buClr>
                <a:schemeClr val="accent2"/>
              </a:buClr>
              <a:defRPr sz="1600"/>
            </a:lvl4pPr>
            <a:lvl5pPr>
              <a:lnSpc>
                <a:spcPct val="100000"/>
              </a:lnSpc>
              <a:spcBef>
                <a:spcPts val="72"/>
              </a:spcBef>
              <a:buClr>
                <a:schemeClr val="accent2"/>
              </a:buClr>
              <a:defRPr sz="1600"/>
            </a:lvl5pPr>
          </a:lstStyle>
          <a:p>
            <a:pPr lvl="0"/>
            <a:r>
              <a:rPr lang="en-US" dirty="0" smtClean="0"/>
              <a:t>Click to edit Master text styles</a:t>
            </a:r>
          </a:p>
        </p:txBody>
      </p:sp>
      <p:cxnSp>
        <p:nvCxnSpPr>
          <p:cNvPr id="15" name="Straight Connector 14"/>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26" name="Text Placeholder 3"/>
          <p:cNvSpPr>
            <a:spLocks noGrp="1"/>
          </p:cNvSpPr>
          <p:nvPr>
            <p:ph type="body" sz="quarter" idx="13" hasCustomPrompt="1"/>
          </p:nvPr>
        </p:nvSpPr>
        <p:spPr>
          <a:xfrm>
            <a:off x="457200" y="1177693"/>
            <a:ext cx="8229600" cy="872449"/>
          </a:xfrm>
        </p:spPr>
        <p:txBody>
          <a:bodyPr anchor="ctr" anchorCtr="0">
            <a:noAutofit/>
          </a:bodyPr>
          <a:lstStyle>
            <a:lvl1pPr algn="ctr">
              <a:lnSpc>
                <a:spcPct val="100000"/>
              </a:lnSpc>
              <a:spcBef>
                <a:spcPts val="72"/>
              </a:spcBef>
              <a:buClr>
                <a:schemeClr val="accent2"/>
              </a:buClr>
              <a:defRPr sz="1800" b="1" i="0" baseline="0"/>
            </a:lvl1pPr>
            <a:lvl2pPr>
              <a:lnSpc>
                <a:spcPts val="3600"/>
              </a:lnSpc>
              <a:spcBef>
                <a:spcPts val="72"/>
              </a:spcBef>
              <a:buClr>
                <a:schemeClr val="accent2"/>
              </a:buClr>
              <a:defRPr/>
            </a:lvl2pPr>
            <a:lvl3pPr>
              <a:lnSpc>
                <a:spcPts val="3600"/>
              </a:lnSpc>
              <a:spcBef>
                <a:spcPts val="72"/>
              </a:spcBef>
              <a:buClr>
                <a:schemeClr val="accent2"/>
              </a:buClr>
              <a:defRPr/>
            </a:lvl3pPr>
            <a:lvl4pPr>
              <a:lnSpc>
                <a:spcPts val="3600"/>
              </a:lnSpc>
              <a:spcBef>
                <a:spcPts val="72"/>
              </a:spcBef>
              <a:buClr>
                <a:schemeClr val="accent2"/>
              </a:buClr>
              <a:defRPr/>
            </a:lvl4pPr>
            <a:lvl5pPr>
              <a:lnSpc>
                <a:spcPts val="3600"/>
              </a:lnSpc>
              <a:spcBef>
                <a:spcPts val="72"/>
              </a:spcBef>
              <a:buClr>
                <a:schemeClr val="accent2"/>
              </a:buClr>
              <a:defRPr/>
            </a:lvl5pPr>
          </a:lstStyle>
          <a:p>
            <a:pPr lvl="0"/>
            <a:r>
              <a:rPr lang="en-US" dirty="0" smtClean="0"/>
              <a:t>Explanatory text</a:t>
            </a:r>
            <a:endParaRPr lang="en-US" dirty="0"/>
          </a:p>
        </p:txBody>
      </p:sp>
      <p:sp>
        <p:nvSpPr>
          <p:cNvPr id="28" name="Text Placeholder 3"/>
          <p:cNvSpPr>
            <a:spLocks noGrp="1"/>
          </p:cNvSpPr>
          <p:nvPr>
            <p:ph type="body" sz="quarter" idx="14"/>
          </p:nvPr>
        </p:nvSpPr>
        <p:spPr>
          <a:xfrm>
            <a:off x="3084287" y="2183803"/>
            <a:ext cx="2988235" cy="2778269"/>
          </a:xfrm>
          <a:solidFill>
            <a:schemeClr val="accent1"/>
          </a:solidFill>
        </p:spPr>
        <p:txBody>
          <a:bodyPr lIns="274320" tIns="137160" rIns="274320" bIns="137160">
            <a:noAutofit/>
          </a:bodyPr>
          <a:lstStyle>
            <a:lvl1pPr>
              <a:lnSpc>
                <a:spcPct val="100000"/>
              </a:lnSpc>
              <a:spcBef>
                <a:spcPts val="0"/>
              </a:spcBef>
              <a:spcAft>
                <a:spcPts val="600"/>
              </a:spcAft>
              <a:buClr>
                <a:schemeClr val="accent2"/>
              </a:buClr>
              <a:defRPr sz="1600" baseline="0"/>
            </a:lvl1pPr>
            <a:lvl2pPr>
              <a:lnSpc>
                <a:spcPct val="100000"/>
              </a:lnSpc>
              <a:spcBef>
                <a:spcPts val="72"/>
              </a:spcBef>
              <a:buClr>
                <a:schemeClr val="accent2"/>
              </a:buClr>
              <a:defRPr sz="1600"/>
            </a:lvl2pPr>
            <a:lvl3pPr>
              <a:lnSpc>
                <a:spcPct val="100000"/>
              </a:lnSpc>
              <a:spcBef>
                <a:spcPts val="72"/>
              </a:spcBef>
              <a:buClr>
                <a:schemeClr val="accent2"/>
              </a:buClr>
              <a:defRPr sz="1600"/>
            </a:lvl3pPr>
            <a:lvl4pPr>
              <a:lnSpc>
                <a:spcPct val="100000"/>
              </a:lnSpc>
              <a:spcBef>
                <a:spcPts val="72"/>
              </a:spcBef>
              <a:buClr>
                <a:schemeClr val="accent2"/>
              </a:buClr>
              <a:defRPr sz="1600"/>
            </a:lvl4pPr>
            <a:lvl5pPr>
              <a:lnSpc>
                <a:spcPct val="100000"/>
              </a:lnSpc>
              <a:spcBef>
                <a:spcPts val="72"/>
              </a:spcBef>
              <a:buClr>
                <a:schemeClr val="accent2"/>
              </a:buClr>
              <a:defRPr sz="1600"/>
            </a:lvl5pPr>
          </a:lstStyle>
          <a:p>
            <a:pPr lvl="0"/>
            <a:r>
              <a:rPr lang="en-US" dirty="0" smtClean="0"/>
              <a:t>Click to edit Master text styles</a:t>
            </a:r>
          </a:p>
        </p:txBody>
      </p:sp>
      <p:sp>
        <p:nvSpPr>
          <p:cNvPr id="29" name="Text Placeholder 3"/>
          <p:cNvSpPr>
            <a:spLocks noGrp="1"/>
          </p:cNvSpPr>
          <p:nvPr>
            <p:ph type="body" sz="quarter" idx="15"/>
          </p:nvPr>
        </p:nvSpPr>
        <p:spPr>
          <a:xfrm>
            <a:off x="6172591" y="2183803"/>
            <a:ext cx="2988235" cy="2778269"/>
          </a:xfrm>
          <a:solidFill>
            <a:schemeClr val="accent1"/>
          </a:solidFill>
        </p:spPr>
        <p:txBody>
          <a:bodyPr lIns="274320" tIns="137160" rIns="274320" bIns="137160">
            <a:noAutofit/>
          </a:bodyPr>
          <a:lstStyle>
            <a:lvl1pPr>
              <a:lnSpc>
                <a:spcPct val="100000"/>
              </a:lnSpc>
              <a:spcBef>
                <a:spcPts val="0"/>
              </a:spcBef>
              <a:spcAft>
                <a:spcPts val="600"/>
              </a:spcAft>
              <a:buClr>
                <a:schemeClr val="accent2"/>
              </a:buClr>
              <a:defRPr sz="1600"/>
            </a:lvl1pPr>
            <a:lvl2pPr>
              <a:lnSpc>
                <a:spcPct val="100000"/>
              </a:lnSpc>
              <a:spcBef>
                <a:spcPts val="72"/>
              </a:spcBef>
              <a:buClr>
                <a:schemeClr val="accent2"/>
              </a:buClr>
              <a:defRPr sz="1600"/>
            </a:lvl2pPr>
            <a:lvl3pPr>
              <a:lnSpc>
                <a:spcPct val="100000"/>
              </a:lnSpc>
              <a:spcBef>
                <a:spcPts val="72"/>
              </a:spcBef>
              <a:buClr>
                <a:schemeClr val="accent2"/>
              </a:buClr>
              <a:defRPr sz="1600"/>
            </a:lvl3pPr>
            <a:lvl4pPr>
              <a:lnSpc>
                <a:spcPct val="100000"/>
              </a:lnSpc>
              <a:spcBef>
                <a:spcPts val="72"/>
              </a:spcBef>
              <a:buClr>
                <a:schemeClr val="accent2"/>
              </a:buClr>
              <a:defRPr sz="1600"/>
            </a:lvl4pPr>
            <a:lvl5pPr>
              <a:lnSpc>
                <a:spcPct val="100000"/>
              </a:lnSpc>
              <a:spcBef>
                <a:spcPts val="72"/>
              </a:spcBef>
              <a:buClr>
                <a:schemeClr val="accent2"/>
              </a:buClr>
              <a:defRPr sz="1600"/>
            </a:lvl5pPr>
          </a:lstStyle>
          <a:p>
            <a:pPr lvl="0"/>
            <a:r>
              <a:rPr lang="en-US" dirty="0" smtClean="0"/>
              <a:t>Click to edit Master text styles</a:t>
            </a:r>
          </a:p>
        </p:txBody>
      </p:sp>
      <p:sp>
        <p:nvSpPr>
          <p:cNvPr id="31" name="Text Placeholder 3"/>
          <p:cNvSpPr>
            <a:spLocks noGrp="1"/>
          </p:cNvSpPr>
          <p:nvPr>
            <p:ph type="body" sz="quarter" idx="16" hasCustomPrompt="1"/>
          </p:nvPr>
        </p:nvSpPr>
        <p:spPr>
          <a:xfrm>
            <a:off x="457200" y="5105620"/>
            <a:ext cx="8229600" cy="872449"/>
          </a:xfrm>
        </p:spPr>
        <p:txBody>
          <a:bodyPr anchor="ctr" anchorCtr="0">
            <a:noAutofit/>
          </a:bodyPr>
          <a:lstStyle>
            <a:lvl1pPr algn="ctr">
              <a:lnSpc>
                <a:spcPct val="100000"/>
              </a:lnSpc>
              <a:spcBef>
                <a:spcPts val="72"/>
              </a:spcBef>
              <a:buClr>
                <a:schemeClr val="accent2"/>
              </a:buClr>
              <a:defRPr sz="1800" b="1" i="0" baseline="0"/>
            </a:lvl1pPr>
            <a:lvl2pPr>
              <a:lnSpc>
                <a:spcPts val="3600"/>
              </a:lnSpc>
              <a:spcBef>
                <a:spcPts val="72"/>
              </a:spcBef>
              <a:buClr>
                <a:schemeClr val="accent2"/>
              </a:buClr>
              <a:defRPr/>
            </a:lvl2pPr>
            <a:lvl3pPr>
              <a:lnSpc>
                <a:spcPts val="3600"/>
              </a:lnSpc>
              <a:spcBef>
                <a:spcPts val="72"/>
              </a:spcBef>
              <a:buClr>
                <a:schemeClr val="accent2"/>
              </a:buClr>
              <a:defRPr/>
            </a:lvl3pPr>
            <a:lvl4pPr>
              <a:lnSpc>
                <a:spcPts val="3600"/>
              </a:lnSpc>
              <a:spcBef>
                <a:spcPts val="72"/>
              </a:spcBef>
              <a:buClr>
                <a:schemeClr val="accent2"/>
              </a:buClr>
              <a:defRPr/>
            </a:lvl4pPr>
            <a:lvl5pPr>
              <a:lnSpc>
                <a:spcPts val="3600"/>
              </a:lnSpc>
              <a:spcBef>
                <a:spcPts val="72"/>
              </a:spcBef>
              <a:buClr>
                <a:schemeClr val="accent2"/>
              </a:buClr>
              <a:defRPr/>
            </a:lvl5pPr>
          </a:lstStyle>
          <a:p>
            <a:pPr lvl="0"/>
            <a:r>
              <a:rPr lang="en-US" dirty="0" smtClean="0"/>
              <a:t>Explanatory text</a:t>
            </a:r>
            <a:endParaRPr lang="en-US" dirty="0"/>
          </a:p>
        </p:txBody>
      </p:sp>
      <p:pic>
        <p:nvPicPr>
          <p:cNvPr id="16" name="Picture 15"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7" name="Straight Connector 16"/>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8" name="Picture 17"/>
          <p:cNvPicPr>
            <a:picLocks noChangeAspect="1"/>
          </p:cNvPicPr>
          <p:nvPr userDrawn="1"/>
        </p:nvPicPr>
        <p:blipFill>
          <a:blip r:embed="rId3"/>
          <a:stretch>
            <a:fillRect/>
          </a:stretch>
        </p:blipFill>
        <p:spPr>
          <a:xfrm>
            <a:off x="1626862" y="6181498"/>
            <a:ext cx="2365776" cy="189262"/>
          </a:xfrm>
          <a:prstGeom prst="rect">
            <a:avLst/>
          </a:prstGeom>
        </p:spPr>
      </p:pic>
      <p:pic>
        <p:nvPicPr>
          <p:cNvPr id="19" name="Picture 18"/>
          <p:cNvPicPr>
            <a:picLocks noChangeAspect="1"/>
          </p:cNvPicPr>
          <p:nvPr userDrawn="1"/>
        </p:nvPicPr>
        <p:blipFill>
          <a:blip r:embed="rId4"/>
          <a:stretch>
            <a:fillRect/>
          </a:stretch>
        </p:blipFill>
        <p:spPr>
          <a:xfrm>
            <a:off x="5393088" y="6218135"/>
            <a:ext cx="3200400" cy="114300"/>
          </a:xfrm>
          <a:prstGeom prst="rect">
            <a:avLst/>
          </a:prstGeom>
        </p:spPr>
      </p:pic>
      <p:pic>
        <p:nvPicPr>
          <p:cNvPr id="20"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29657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column table with header">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sp>
        <p:nvSpPr>
          <p:cNvPr id="4" name="Text Placeholder 3"/>
          <p:cNvSpPr>
            <a:spLocks noGrp="1"/>
          </p:cNvSpPr>
          <p:nvPr>
            <p:ph type="body" sz="quarter" idx="10"/>
          </p:nvPr>
        </p:nvSpPr>
        <p:spPr>
          <a:xfrm>
            <a:off x="457200" y="1800665"/>
            <a:ext cx="2531035" cy="4086691"/>
          </a:xfrm>
          <a:noFill/>
        </p:spPr>
        <p:txBody>
          <a:bodyPr lIns="91440" tIns="91440" rIns="91440" bIns="91440">
            <a:noAutofit/>
          </a:bodyPr>
          <a:lstStyle>
            <a:lvl1pPr>
              <a:lnSpc>
                <a:spcPct val="100000"/>
              </a:lnSpc>
              <a:spcBef>
                <a:spcPts val="0"/>
              </a:spcBef>
              <a:spcAft>
                <a:spcPts val="600"/>
              </a:spcAft>
              <a:buClr>
                <a:schemeClr val="accent2"/>
              </a:buClr>
              <a:defRPr sz="1600"/>
            </a:lvl1pPr>
            <a:lvl2pPr>
              <a:lnSpc>
                <a:spcPct val="100000"/>
              </a:lnSpc>
              <a:spcBef>
                <a:spcPts val="72"/>
              </a:spcBef>
              <a:buClr>
                <a:schemeClr val="accent2"/>
              </a:buClr>
              <a:defRPr sz="1600"/>
            </a:lvl2pPr>
            <a:lvl3pPr>
              <a:lnSpc>
                <a:spcPct val="100000"/>
              </a:lnSpc>
              <a:spcBef>
                <a:spcPts val="72"/>
              </a:spcBef>
              <a:buClr>
                <a:schemeClr val="accent2"/>
              </a:buClr>
              <a:defRPr sz="1600"/>
            </a:lvl3pPr>
            <a:lvl4pPr>
              <a:lnSpc>
                <a:spcPct val="100000"/>
              </a:lnSpc>
              <a:spcBef>
                <a:spcPts val="72"/>
              </a:spcBef>
              <a:buClr>
                <a:schemeClr val="accent2"/>
              </a:buClr>
              <a:defRPr sz="1600"/>
            </a:lvl4pPr>
            <a:lvl5pPr>
              <a:lnSpc>
                <a:spcPct val="100000"/>
              </a:lnSpc>
              <a:spcBef>
                <a:spcPts val="72"/>
              </a:spcBef>
              <a:buClr>
                <a:schemeClr val="accent2"/>
              </a:buClr>
              <a:defRPr sz="1600"/>
            </a:lvl5pPr>
          </a:lstStyle>
          <a:p>
            <a:pPr lvl="0"/>
            <a:r>
              <a:rPr lang="en-US" dirty="0" smtClean="0"/>
              <a:t>Click to edit Master text styles</a:t>
            </a:r>
          </a:p>
        </p:txBody>
      </p:sp>
      <p:cxnSp>
        <p:nvCxnSpPr>
          <p:cNvPr id="5" name="Straight Connector 4"/>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6" name="Text Placeholder 3"/>
          <p:cNvSpPr>
            <a:spLocks noGrp="1"/>
          </p:cNvSpPr>
          <p:nvPr>
            <p:ph type="body" sz="quarter" idx="13" hasCustomPrompt="1"/>
          </p:nvPr>
        </p:nvSpPr>
        <p:spPr>
          <a:xfrm>
            <a:off x="457200" y="1046145"/>
            <a:ext cx="2531035" cy="754521"/>
          </a:xfrm>
        </p:spPr>
        <p:txBody>
          <a:bodyPr anchor="ctr" anchorCtr="0">
            <a:noAutofit/>
          </a:bodyPr>
          <a:lstStyle>
            <a:lvl1pPr algn="ctr">
              <a:lnSpc>
                <a:spcPct val="100000"/>
              </a:lnSpc>
              <a:spcBef>
                <a:spcPts val="72"/>
              </a:spcBef>
              <a:buClr>
                <a:schemeClr val="accent2"/>
              </a:buClr>
              <a:defRPr sz="1800" b="1" i="0" baseline="0"/>
            </a:lvl1pPr>
            <a:lvl2pPr>
              <a:lnSpc>
                <a:spcPts val="3600"/>
              </a:lnSpc>
              <a:spcBef>
                <a:spcPts val="72"/>
              </a:spcBef>
              <a:buClr>
                <a:schemeClr val="accent2"/>
              </a:buClr>
              <a:defRPr/>
            </a:lvl2pPr>
            <a:lvl3pPr>
              <a:lnSpc>
                <a:spcPts val="3600"/>
              </a:lnSpc>
              <a:spcBef>
                <a:spcPts val="72"/>
              </a:spcBef>
              <a:buClr>
                <a:schemeClr val="accent2"/>
              </a:buClr>
              <a:defRPr/>
            </a:lvl3pPr>
            <a:lvl4pPr>
              <a:lnSpc>
                <a:spcPts val="3600"/>
              </a:lnSpc>
              <a:spcBef>
                <a:spcPts val="72"/>
              </a:spcBef>
              <a:buClr>
                <a:schemeClr val="accent2"/>
              </a:buClr>
              <a:defRPr/>
            </a:lvl4pPr>
            <a:lvl5pPr>
              <a:lnSpc>
                <a:spcPts val="3600"/>
              </a:lnSpc>
              <a:spcBef>
                <a:spcPts val="72"/>
              </a:spcBef>
              <a:buClr>
                <a:schemeClr val="accent2"/>
              </a:buClr>
              <a:defRPr/>
            </a:lvl5pPr>
          </a:lstStyle>
          <a:p>
            <a:pPr lvl="0"/>
            <a:r>
              <a:rPr lang="en-US" dirty="0" smtClean="0"/>
              <a:t>Explanatory text</a:t>
            </a:r>
            <a:endParaRPr lang="en-US" dirty="0"/>
          </a:p>
        </p:txBody>
      </p:sp>
      <p:sp>
        <p:nvSpPr>
          <p:cNvPr id="14" name="Text Placeholder 3"/>
          <p:cNvSpPr>
            <a:spLocks noGrp="1"/>
          </p:cNvSpPr>
          <p:nvPr>
            <p:ph type="body" sz="quarter" idx="14"/>
          </p:nvPr>
        </p:nvSpPr>
        <p:spPr>
          <a:xfrm>
            <a:off x="3260272" y="1800665"/>
            <a:ext cx="2531035" cy="4086691"/>
          </a:xfrm>
          <a:noFill/>
        </p:spPr>
        <p:txBody>
          <a:bodyPr lIns="91440" tIns="91440" rIns="91440" bIns="91440">
            <a:noAutofit/>
          </a:bodyPr>
          <a:lstStyle>
            <a:lvl1pPr>
              <a:lnSpc>
                <a:spcPct val="100000"/>
              </a:lnSpc>
              <a:spcBef>
                <a:spcPts val="0"/>
              </a:spcBef>
              <a:spcAft>
                <a:spcPts val="600"/>
              </a:spcAft>
              <a:buClr>
                <a:schemeClr val="accent2"/>
              </a:buClr>
              <a:defRPr sz="1600"/>
            </a:lvl1pPr>
            <a:lvl2pPr>
              <a:lnSpc>
                <a:spcPct val="100000"/>
              </a:lnSpc>
              <a:spcBef>
                <a:spcPts val="72"/>
              </a:spcBef>
              <a:buClr>
                <a:schemeClr val="accent2"/>
              </a:buClr>
              <a:defRPr sz="1600"/>
            </a:lvl2pPr>
            <a:lvl3pPr>
              <a:lnSpc>
                <a:spcPct val="100000"/>
              </a:lnSpc>
              <a:spcBef>
                <a:spcPts val="72"/>
              </a:spcBef>
              <a:buClr>
                <a:schemeClr val="accent2"/>
              </a:buClr>
              <a:defRPr sz="1600"/>
            </a:lvl3pPr>
            <a:lvl4pPr>
              <a:lnSpc>
                <a:spcPct val="100000"/>
              </a:lnSpc>
              <a:spcBef>
                <a:spcPts val="72"/>
              </a:spcBef>
              <a:buClr>
                <a:schemeClr val="accent2"/>
              </a:buClr>
              <a:defRPr sz="1600"/>
            </a:lvl4pPr>
            <a:lvl5pPr>
              <a:lnSpc>
                <a:spcPct val="100000"/>
              </a:lnSpc>
              <a:spcBef>
                <a:spcPts val="72"/>
              </a:spcBef>
              <a:buClr>
                <a:schemeClr val="accent2"/>
              </a:buClr>
              <a:defRPr sz="1600"/>
            </a:lvl5pPr>
          </a:lstStyle>
          <a:p>
            <a:pPr lvl="0"/>
            <a:r>
              <a:rPr lang="en-US" dirty="0" smtClean="0"/>
              <a:t>Click to edit Master text styles</a:t>
            </a:r>
          </a:p>
        </p:txBody>
      </p:sp>
      <p:sp>
        <p:nvSpPr>
          <p:cNvPr id="15" name="Text Placeholder 3"/>
          <p:cNvSpPr>
            <a:spLocks noGrp="1"/>
          </p:cNvSpPr>
          <p:nvPr>
            <p:ph type="body" sz="quarter" idx="15" hasCustomPrompt="1"/>
          </p:nvPr>
        </p:nvSpPr>
        <p:spPr>
          <a:xfrm>
            <a:off x="3260272" y="1046145"/>
            <a:ext cx="2531035" cy="754521"/>
          </a:xfrm>
        </p:spPr>
        <p:txBody>
          <a:bodyPr anchor="ctr" anchorCtr="0">
            <a:noAutofit/>
          </a:bodyPr>
          <a:lstStyle>
            <a:lvl1pPr algn="ctr">
              <a:lnSpc>
                <a:spcPct val="100000"/>
              </a:lnSpc>
              <a:spcBef>
                <a:spcPts val="72"/>
              </a:spcBef>
              <a:buClr>
                <a:schemeClr val="accent2"/>
              </a:buClr>
              <a:defRPr sz="1800" b="1" i="0" baseline="0"/>
            </a:lvl1pPr>
            <a:lvl2pPr>
              <a:lnSpc>
                <a:spcPts val="3600"/>
              </a:lnSpc>
              <a:spcBef>
                <a:spcPts val="72"/>
              </a:spcBef>
              <a:buClr>
                <a:schemeClr val="accent2"/>
              </a:buClr>
              <a:defRPr/>
            </a:lvl2pPr>
            <a:lvl3pPr>
              <a:lnSpc>
                <a:spcPts val="3600"/>
              </a:lnSpc>
              <a:spcBef>
                <a:spcPts val="72"/>
              </a:spcBef>
              <a:buClr>
                <a:schemeClr val="accent2"/>
              </a:buClr>
              <a:defRPr/>
            </a:lvl3pPr>
            <a:lvl4pPr>
              <a:lnSpc>
                <a:spcPts val="3600"/>
              </a:lnSpc>
              <a:spcBef>
                <a:spcPts val="72"/>
              </a:spcBef>
              <a:buClr>
                <a:schemeClr val="accent2"/>
              </a:buClr>
              <a:defRPr/>
            </a:lvl4pPr>
            <a:lvl5pPr>
              <a:lnSpc>
                <a:spcPts val="3600"/>
              </a:lnSpc>
              <a:spcBef>
                <a:spcPts val="72"/>
              </a:spcBef>
              <a:buClr>
                <a:schemeClr val="accent2"/>
              </a:buClr>
              <a:defRPr/>
            </a:lvl5pPr>
          </a:lstStyle>
          <a:p>
            <a:pPr lvl="0"/>
            <a:r>
              <a:rPr lang="en-US" dirty="0" smtClean="0"/>
              <a:t>Explanatory text</a:t>
            </a:r>
            <a:endParaRPr lang="en-US" dirty="0"/>
          </a:p>
        </p:txBody>
      </p:sp>
      <p:sp>
        <p:nvSpPr>
          <p:cNvPr id="16" name="Text Placeholder 3"/>
          <p:cNvSpPr>
            <a:spLocks noGrp="1"/>
          </p:cNvSpPr>
          <p:nvPr>
            <p:ph type="body" sz="quarter" idx="16"/>
          </p:nvPr>
        </p:nvSpPr>
        <p:spPr>
          <a:xfrm>
            <a:off x="6062453" y="1800665"/>
            <a:ext cx="2531035" cy="4086691"/>
          </a:xfrm>
          <a:noFill/>
        </p:spPr>
        <p:txBody>
          <a:bodyPr lIns="91440" tIns="91440" rIns="91440" bIns="91440">
            <a:noAutofit/>
          </a:bodyPr>
          <a:lstStyle>
            <a:lvl1pPr>
              <a:lnSpc>
                <a:spcPct val="100000"/>
              </a:lnSpc>
              <a:spcBef>
                <a:spcPts val="0"/>
              </a:spcBef>
              <a:spcAft>
                <a:spcPts val="600"/>
              </a:spcAft>
              <a:buClr>
                <a:schemeClr val="accent2"/>
              </a:buClr>
              <a:defRPr sz="1600"/>
            </a:lvl1pPr>
            <a:lvl2pPr>
              <a:lnSpc>
                <a:spcPct val="100000"/>
              </a:lnSpc>
              <a:spcBef>
                <a:spcPts val="72"/>
              </a:spcBef>
              <a:buClr>
                <a:schemeClr val="accent2"/>
              </a:buClr>
              <a:defRPr sz="1600"/>
            </a:lvl2pPr>
            <a:lvl3pPr>
              <a:lnSpc>
                <a:spcPct val="100000"/>
              </a:lnSpc>
              <a:spcBef>
                <a:spcPts val="72"/>
              </a:spcBef>
              <a:buClr>
                <a:schemeClr val="accent2"/>
              </a:buClr>
              <a:defRPr sz="1600"/>
            </a:lvl3pPr>
            <a:lvl4pPr>
              <a:lnSpc>
                <a:spcPct val="100000"/>
              </a:lnSpc>
              <a:spcBef>
                <a:spcPts val="72"/>
              </a:spcBef>
              <a:buClr>
                <a:schemeClr val="accent2"/>
              </a:buClr>
              <a:defRPr sz="1600"/>
            </a:lvl4pPr>
            <a:lvl5pPr>
              <a:lnSpc>
                <a:spcPct val="100000"/>
              </a:lnSpc>
              <a:spcBef>
                <a:spcPts val="72"/>
              </a:spcBef>
              <a:buClr>
                <a:schemeClr val="accent2"/>
              </a:buClr>
              <a:defRPr sz="1600"/>
            </a:lvl5pPr>
          </a:lstStyle>
          <a:p>
            <a:pPr lvl="0"/>
            <a:r>
              <a:rPr lang="en-US" dirty="0" smtClean="0"/>
              <a:t>Click to edit Master text styles</a:t>
            </a:r>
          </a:p>
        </p:txBody>
      </p:sp>
      <p:sp>
        <p:nvSpPr>
          <p:cNvPr id="17" name="Text Placeholder 3"/>
          <p:cNvSpPr>
            <a:spLocks noGrp="1"/>
          </p:cNvSpPr>
          <p:nvPr>
            <p:ph type="body" sz="quarter" idx="17" hasCustomPrompt="1"/>
          </p:nvPr>
        </p:nvSpPr>
        <p:spPr>
          <a:xfrm>
            <a:off x="6062453" y="1046145"/>
            <a:ext cx="2531035" cy="754521"/>
          </a:xfrm>
        </p:spPr>
        <p:txBody>
          <a:bodyPr anchor="ctr" anchorCtr="0">
            <a:noAutofit/>
          </a:bodyPr>
          <a:lstStyle>
            <a:lvl1pPr algn="ctr">
              <a:lnSpc>
                <a:spcPct val="100000"/>
              </a:lnSpc>
              <a:spcBef>
                <a:spcPts val="72"/>
              </a:spcBef>
              <a:buClr>
                <a:schemeClr val="accent2"/>
              </a:buClr>
              <a:defRPr sz="1800" b="1" i="0" baseline="0"/>
            </a:lvl1pPr>
            <a:lvl2pPr>
              <a:lnSpc>
                <a:spcPts val="3600"/>
              </a:lnSpc>
              <a:spcBef>
                <a:spcPts val="72"/>
              </a:spcBef>
              <a:buClr>
                <a:schemeClr val="accent2"/>
              </a:buClr>
              <a:defRPr/>
            </a:lvl2pPr>
            <a:lvl3pPr>
              <a:lnSpc>
                <a:spcPts val="3600"/>
              </a:lnSpc>
              <a:spcBef>
                <a:spcPts val="72"/>
              </a:spcBef>
              <a:buClr>
                <a:schemeClr val="accent2"/>
              </a:buClr>
              <a:defRPr/>
            </a:lvl3pPr>
            <a:lvl4pPr>
              <a:lnSpc>
                <a:spcPts val="3600"/>
              </a:lnSpc>
              <a:spcBef>
                <a:spcPts val="72"/>
              </a:spcBef>
              <a:buClr>
                <a:schemeClr val="accent2"/>
              </a:buClr>
              <a:defRPr/>
            </a:lvl4pPr>
            <a:lvl5pPr>
              <a:lnSpc>
                <a:spcPts val="3600"/>
              </a:lnSpc>
              <a:spcBef>
                <a:spcPts val="72"/>
              </a:spcBef>
              <a:buClr>
                <a:schemeClr val="accent2"/>
              </a:buClr>
              <a:defRPr/>
            </a:lvl5pPr>
          </a:lstStyle>
          <a:p>
            <a:pPr lvl="0"/>
            <a:r>
              <a:rPr lang="en-US" dirty="0" smtClean="0"/>
              <a:t>Explanatory text</a:t>
            </a:r>
            <a:endParaRPr lang="en-US" dirty="0"/>
          </a:p>
        </p:txBody>
      </p:sp>
      <p:cxnSp>
        <p:nvCxnSpPr>
          <p:cNvPr id="18" name="Straight Connector 17"/>
          <p:cNvCxnSpPr/>
          <p:nvPr userDrawn="1"/>
        </p:nvCxnSpPr>
        <p:spPr>
          <a:xfrm>
            <a:off x="457200" y="1800665"/>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457200" y="5887357"/>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3124200" y="1038666"/>
            <a:ext cx="0" cy="4848691"/>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5927271" y="1038666"/>
            <a:ext cx="0" cy="4848691"/>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pic>
        <p:nvPicPr>
          <p:cNvPr id="21" name="Picture 20"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22" name="Straight Connector 21"/>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24" name="Picture 23"/>
          <p:cNvPicPr>
            <a:picLocks noChangeAspect="1"/>
          </p:cNvPicPr>
          <p:nvPr userDrawn="1"/>
        </p:nvPicPr>
        <p:blipFill>
          <a:blip r:embed="rId3"/>
          <a:stretch>
            <a:fillRect/>
          </a:stretch>
        </p:blipFill>
        <p:spPr>
          <a:xfrm>
            <a:off x="1626862" y="6181498"/>
            <a:ext cx="2365776" cy="189262"/>
          </a:xfrm>
          <a:prstGeom prst="rect">
            <a:avLst/>
          </a:prstGeom>
        </p:spPr>
      </p:pic>
      <p:pic>
        <p:nvPicPr>
          <p:cNvPr id="25" name="Picture 24"/>
          <p:cNvPicPr>
            <a:picLocks noChangeAspect="1"/>
          </p:cNvPicPr>
          <p:nvPr userDrawn="1"/>
        </p:nvPicPr>
        <p:blipFill>
          <a:blip r:embed="rId4"/>
          <a:stretch>
            <a:fillRect/>
          </a:stretch>
        </p:blipFill>
        <p:spPr>
          <a:xfrm>
            <a:off x="5393088" y="6218135"/>
            <a:ext cx="3200400" cy="114300"/>
          </a:xfrm>
          <a:prstGeom prst="rect">
            <a:avLst/>
          </a:prstGeom>
        </p:spPr>
      </p:pic>
      <p:pic>
        <p:nvPicPr>
          <p:cNvPr id="26"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721781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Column Tex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cxnSp>
        <p:nvCxnSpPr>
          <p:cNvPr id="4" name="Straight Connector 3"/>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5" name="Text Placeholder 3"/>
          <p:cNvSpPr>
            <a:spLocks noGrp="1"/>
          </p:cNvSpPr>
          <p:nvPr>
            <p:ph type="body" sz="quarter" idx="10"/>
          </p:nvPr>
        </p:nvSpPr>
        <p:spPr>
          <a:xfrm>
            <a:off x="457200" y="1250266"/>
            <a:ext cx="4006104" cy="4656500"/>
          </a:xfrm>
        </p:spPr>
        <p:txBody>
          <a:bodyPr tIns="137160" rIns="91440" bIns="137160">
            <a:normAutofit/>
          </a:bodyPr>
          <a:lstStyle>
            <a:lvl1pPr>
              <a:lnSpc>
                <a:spcPct val="100000"/>
              </a:lnSpc>
              <a:spcBef>
                <a:spcPts val="0"/>
              </a:spcBef>
              <a:spcAft>
                <a:spcPts val="600"/>
              </a:spcAft>
              <a:buClr>
                <a:schemeClr val="accent2"/>
              </a:buClr>
              <a:defRPr sz="22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Click to edit Master text</a:t>
            </a:r>
          </a:p>
        </p:txBody>
      </p:sp>
      <p:sp>
        <p:nvSpPr>
          <p:cNvPr id="10" name="Text Placeholder 3"/>
          <p:cNvSpPr>
            <a:spLocks noGrp="1"/>
          </p:cNvSpPr>
          <p:nvPr>
            <p:ph type="body" sz="quarter" idx="14"/>
          </p:nvPr>
        </p:nvSpPr>
        <p:spPr>
          <a:xfrm>
            <a:off x="4680696" y="1250266"/>
            <a:ext cx="4006104" cy="4656500"/>
          </a:xfrm>
        </p:spPr>
        <p:txBody>
          <a:bodyPr tIns="137160" rIns="91440" bIns="137160">
            <a:normAutofit/>
          </a:bodyPr>
          <a:lstStyle>
            <a:lvl1pPr>
              <a:lnSpc>
                <a:spcPct val="100000"/>
              </a:lnSpc>
              <a:spcBef>
                <a:spcPts val="0"/>
              </a:spcBef>
              <a:spcAft>
                <a:spcPts val="600"/>
              </a:spcAft>
              <a:buClr>
                <a:schemeClr val="accent2"/>
              </a:buClr>
              <a:defRPr sz="22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Click to edit Master text</a:t>
            </a:r>
          </a:p>
        </p:txBody>
      </p:sp>
      <p:pic>
        <p:nvPicPr>
          <p:cNvPr id="12" name="Picture 11"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3" name="Straight Connector 12"/>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4" name="Picture 13"/>
          <p:cNvPicPr>
            <a:picLocks noChangeAspect="1"/>
          </p:cNvPicPr>
          <p:nvPr userDrawn="1"/>
        </p:nvPicPr>
        <p:blipFill>
          <a:blip r:embed="rId3"/>
          <a:stretch>
            <a:fillRect/>
          </a:stretch>
        </p:blipFill>
        <p:spPr>
          <a:xfrm>
            <a:off x="1626862" y="6181498"/>
            <a:ext cx="2365776" cy="189262"/>
          </a:xfrm>
          <a:prstGeom prst="rect">
            <a:avLst/>
          </a:prstGeom>
        </p:spPr>
      </p:pic>
      <p:pic>
        <p:nvPicPr>
          <p:cNvPr id="15" name="Picture 14"/>
          <p:cNvPicPr>
            <a:picLocks noChangeAspect="1"/>
          </p:cNvPicPr>
          <p:nvPr userDrawn="1"/>
        </p:nvPicPr>
        <p:blipFill>
          <a:blip r:embed="rId4"/>
          <a:stretch>
            <a:fillRect/>
          </a:stretch>
        </p:blipFill>
        <p:spPr>
          <a:xfrm>
            <a:off x="5393088" y="6218135"/>
            <a:ext cx="3200400" cy="114300"/>
          </a:xfrm>
          <a:prstGeom prst="rect">
            <a:avLst/>
          </a:prstGeom>
        </p:spPr>
      </p:pic>
      <p:pic>
        <p:nvPicPr>
          <p:cNvPr id="16"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24369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rop-in Image Vertical">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cxnSp>
        <p:nvCxnSpPr>
          <p:cNvPr id="4" name="Straight Connector 3"/>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5" name="Text Placeholder 3"/>
          <p:cNvSpPr>
            <a:spLocks noGrp="1"/>
          </p:cNvSpPr>
          <p:nvPr>
            <p:ph type="body" sz="quarter" idx="10"/>
          </p:nvPr>
        </p:nvSpPr>
        <p:spPr>
          <a:xfrm>
            <a:off x="457200" y="1250266"/>
            <a:ext cx="2336800" cy="4656500"/>
          </a:xfrm>
        </p:spPr>
        <p:txBody>
          <a:bodyPr tIns="45720" rIns="91440" bIns="45720">
            <a:normAutofit/>
          </a:bodyPr>
          <a:lstStyle>
            <a:lvl1pPr>
              <a:lnSpc>
                <a:spcPct val="100000"/>
              </a:lnSpc>
              <a:spcBef>
                <a:spcPts val="0"/>
              </a:spcBef>
              <a:spcAft>
                <a:spcPts val="600"/>
              </a:spcAft>
              <a:buClr>
                <a:schemeClr val="accent2"/>
              </a:buClr>
              <a:defRPr sz="14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Click to edit Master text</a:t>
            </a:r>
          </a:p>
        </p:txBody>
      </p:sp>
      <p:pic>
        <p:nvPicPr>
          <p:cNvPr id="10" name="Picture 9"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1" name="Straight Connector 10"/>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2" name="Picture 11"/>
          <p:cNvPicPr>
            <a:picLocks noChangeAspect="1"/>
          </p:cNvPicPr>
          <p:nvPr userDrawn="1"/>
        </p:nvPicPr>
        <p:blipFill>
          <a:blip r:embed="rId3"/>
          <a:stretch>
            <a:fillRect/>
          </a:stretch>
        </p:blipFill>
        <p:spPr>
          <a:xfrm>
            <a:off x="1626862" y="6181498"/>
            <a:ext cx="2365776" cy="189262"/>
          </a:xfrm>
          <a:prstGeom prst="rect">
            <a:avLst/>
          </a:prstGeom>
        </p:spPr>
      </p:pic>
      <p:pic>
        <p:nvPicPr>
          <p:cNvPr id="13" name="Picture 12"/>
          <p:cNvPicPr>
            <a:picLocks noChangeAspect="1"/>
          </p:cNvPicPr>
          <p:nvPr userDrawn="1"/>
        </p:nvPicPr>
        <p:blipFill>
          <a:blip r:embed="rId4"/>
          <a:stretch>
            <a:fillRect/>
          </a:stretch>
        </p:blipFill>
        <p:spPr>
          <a:xfrm>
            <a:off x="5393088" y="6218135"/>
            <a:ext cx="3200400" cy="114300"/>
          </a:xfrm>
          <a:prstGeom prst="rect">
            <a:avLst/>
          </a:prstGeom>
        </p:spPr>
      </p:pic>
      <p:pic>
        <p:nvPicPr>
          <p:cNvPr id="14"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37636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rop-in Image Horizontal">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cxnSp>
        <p:nvCxnSpPr>
          <p:cNvPr id="4" name="Straight Connector 3"/>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5" name="Text Placeholder 3"/>
          <p:cNvSpPr>
            <a:spLocks noGrp="1"/>
          </p:cNvSpPr>
          <p:nvPr>
            <p:ph type="body" sz="quarter" idx="10"/>
          </p:nvPr>
        </p:nvSpPr>
        <p:spPr>
          <a:xfrm>
            <a:off x="457200" y="5257800"/>
            <a:ext cx="8229600" cy="648966"/>
          </a:xfrm>
        </p:spPr>
        <p:txBody>
          <a:bodyPr tIns="45720" rIns="91440" bIns="45720">
            <a:normAutofit/>
          </a:bodyPr>
          <a:lstStyle>
            <a:lvl1pPr>
              <a:lnSpc>
                <a:spcPct val="100000"/>
              </a:lnSpc>
              <a:spcBef>
                <a:spcPts val="0"/>
              </a:spcBef>
              <a:spcAft>
                <a:spcPts val="600"/>
              </a:spcAft>
              <a:buClr>
                <a:schemeClr val="accent2"/>
              </a:buClr>
              <a:defRPr sz="1400"/>
            </a:lvl1pPr>
            <a:lvl2pPr>
              <a:lnSpc>
                <a:spcPts val="3000"/>
              </a:lnSpc>
              <a:spcBef>
                <a:spcPts val="72"/>
              </a:spcBef>
              <a:buClr>
                <a:schemeClr val="accent2"/>
              </a:buClr>
              <a:defRPr sz="2400"/>
            </a:lvl2pPr>
            <a:lvl3pPr>
              <a:lnSpc>
                <a:spcPts val="3000"/>
              </a:lnSpc>
              <a:spcBef>
                <a:spcPts val="72"/>
              </a:spcBef>
              <a:buClr>
                <a:schemeClr val="accent2"/>
              </a:buClr>
              <a:defRPr sz="2400"/>
            </a:lvl3pPr>
            <a:lvl4pPr>
              <a:lnSpc>
                <a:spcPts val="3000"/>
              </a:lnSpc>
              <a:spcBef>
                <a:spcPts val="72"/>
              </a:spcBef>
              <a:buClr>
                <a:schemeClr val="accent2"/>
              </a:buClr>
              <a:defRPr sz="2400"/>
            </a:lvl4pPr>
            <a:lvl5pPr>
              <a:lnSpc>
                <a:spcPts val="3000"/>
              </a:lnSpc>
              <a:spcBef>
                <a:spcPts val="72"/>
              </a:spcBef>
              <a:buClr>
                <a:schemeClr val="accent2"/>
              </a:buClr>
              <a:defRPr sz="2400"/>
            </a:lvl5pPr>
          </a:lstStyle>
          <a:p>
            <a:pPr lvl="0"/>
            <a:r>
              <a:rPr lang="en-US" dirty="0" smtClean="0"/>
              <a:t>Click to edit Master text</a:t>
            </a:r>
          </a:p>
        </p:txBody>
      </p:sp>
      <p:pic>
        <p:nvPicPr>
          <p:cNvPr id="10" name="Picture 9"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1" name="Straight Connector 10"/>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2" name="Picture 11"/>
          <p:cNvPicPr>
            <a:picLocks noChangeAspect="1"/>
          </p:cNvPicPr>
          <p:nvPr userDrawn="1"/>
        </p:nvPicPr>
        <p:blipFill>
          <a:blip r:embed="rId3"/>
          <a:stretch>
            <a:fillRect/>
          </a:stretch>
        </p:blipFill>
        <p:spPr>
          <a:xfrm>
            <a:off x="1626862" y="6181498"/>
            <a:ext cx="2365776" cy="189262"/>
          </a:xfrm>
          <a:prstGeom prst="rect">
            <a:avLst/>
          </a:prstGeom>
        </p:spPr>
      </p:pic>
      <p:pic>
        <p:nvPicPr>
          <p:cNvPr id="13" name="Picture 12"/>
          <p:cNvPicPr>
            <a:picLocks noChangeAspect="1"/>
          </p:cNvPicPr>
          <p:nvPr userDrawn="1"/>
        </p:nvPicPr>
        <p:blipFill>
          <a:blip r:embed="rId4"/>
          <a:stretch>
            <a:fillRect/>
          </a:stretch>
        </p:blipFill>
        <p:spPr>
          <a:xfrm>
            <a:off x="5393088" y="6218135"/>
            <a:ext cx="3200400" cy="114300"/>
          </a:xfrm>
          <a:prstGeom prst="rect">
            <a:avLst/>
          </a:prstGeom>
        </p:spPr>
      </p:pic>
      <p:pic>
        <p:nvPicPr>
          <p:cNvPr id="14"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94698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rop-in Image Blank">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457200" y="272362"/>
            <a:ext cx="8229600" cy="564430"/>
          </a:xfrm>
        </p:spPr>
        <p:txBody>
          <a:bodyPr anchor="t" anchorCtr="0">
            <a:noAutofit/>
          </a:bodyPr>
          <a:lstStyle>
            <a:lvl1pPr>
              <a:defRPr sz="3200" b="1" i="0" baseline="0">
                <a:solidFill>
                  <a:schemeClr val="accent1"/>
                </a:solidFill>
              </a:defRPr>
            </a:lvl1pPr>
          </a:lstStyle>
          <a:p>
            <a:r>
              <a:rPr lang="en-US" dirty="0" smtClean="0"/>
              <a:t>Slide title goes here</a:t>
            </a:r>
            <a:endParaRPr lang="en-US" dirty="0"/>
          </a:p>
        </p:txBody>
      </p:sp>
      <p:cxnSp>
        <p:nvCxnSpPr>
          <p:cNvPr id="4" name="Straight Connector 3"/>
          <p:cNvCxnSpPr/>
          <p:nvPr userDrawn="1"/>
        </p:nvCxnSpPr>
        <p:spPr>
          <a:xfrm>
            <a:off x="457200" y="1038666"/>
            <a:ext cx="8229600" cy="0"/>
          </a:xfrm>
          <a:prstGeom prst="line">
            <a:avLst/>
          </a:prstGeom>
          <a:ln w="127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pic>
        <p:nvPicPr>
          <p:cNvPr id="10" name="Picture 9" descr="IHME_logo_acr_RGB_sm.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2896" y="6146462"/>
            <a:ext cx="770386" cy="250575"/>
          </a:xfrm>
          <a:prstGeom prst="rect">
            <a:avLst/>
          </a:prstGeom>
        </p:spPr>
      </p:pic>
      <p:cxnSp>
        <p:nvCxnSpPr>
          <p:cNvPr id="11" name="Straight Connector 10"/>
          <p:cNvCxnSpPr/>
          <p:nvPr userDrawn="1"/>
        </p:nvCxnSpPr>
        <p:spPr>
          <a:xfrm>
            <a:off x="1495275" y="6146462"/>
            <a:ext cx="0" cy="289456"/>
          </a:xfrm>
          <a:prstGeom prst="line">
            <a:avLst/>
          </a:prstGeom>
          <a:ln w="3175">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pic>
        <p:nvPicPr>
          <p:cNvPr id="12" name="Picture 11"/>
          <p:cNvPicPr>
            <a:picLocks noChangeAspect="1"/>
          </p:cNvPicPr>
          <p:nvPr userDrawn="1"/>
        </p:nvPicPr>
        <p:blipFill>
          <a:blip r:embed="rId3"/>
          <a:stretch>
            <a:fillRect/>
          </a:stretch>
        </p:blipFill>
        <p:spPr>
          <a:xfrm>
            <a:off x="1626862" y="6181498"/>
            <a:ext cx="2365776" cy="189262"/>
          </a:xfrm>
          <a:prstGeom prst="rect">
            <a:avLst/>
          </a:prstGeom>
        </p:spPr>
      </p:pic>
      <p:pic>
        <p:nvPicPr>
          <p:cNvPr id="13" name="Picture 12"/>
          <p:cNvPicPr>
            <a:picLocks noChangeAspect="1"/>
          </p:cNvPicPr>
          <p:nvPr userDrawn="1"/>
        </p:nvPicPr>
        <p:blipFill>
          <a:blip r:embed="rId4"/>
          <a:stretch>
            <a:fillRect/>
          </a:stretch>
        </p:blipFill>
        <p:spPr>
          <a:xfrm>
            <a:off x="5393088" y="6218135"/>
            <a:ext cx="3200400" cy="114300"/>
          </a:xfrm>
          <a:prstGeom prst="rect">
            <a:avLst/>
          </a:prstGeom>
        </p:spPr>
      </p:pic>
      <p:pic>
        <p:nvPicPr>
          <p:cNvPr id="14" name="Picture 2"/>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24167"/>
          <a:stretch/>
        </p:blipFill>
        <p:spPr bwMode="auto">
          <a:xfrm>
            <a:off x="0" y="6545114"/>
            <a:ext cx="9151963" cy="32215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1665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82205"/>
            <a:ext cx="8229600" cy="1137121"/>
          </a:xfrm>
          <a:prstGeom prst="rect">
            <a:avLst/>
          </a:prstGeom>
        </p:spPr>
        <p:txBody>
          <a:bodyPr vert="horz" lIns="91440" tIns="45720" rIns="91440" bIns="45720" rtlCol="0" anchor="ctr">
            <a:normAutofit/>
          </a:bodyPr>
          <a:lstStyle/>
          <a:p>
            <a:r>
              <a:rPr lang="en-US" sz="3200" b="1" dirty="0" smtClean="0">
                <a:solidFill>
                  <a:srgbClr val="81D158"/>
                </a:solidFill>
                <a:latin typeface="Century Gothic"/>
                <a:cs typeface="Century Gothic"/>
              </a:rPr>
              <a:t>Title Slide</a:t>
            </a:r>
            <a:endParaRPr lang="en-US" dirty="0"/>
          </a:p>
        </p:txBody>
      </p:sp>
      <p:sp>
        <p:nvSpPr>
          <p:cNvPr id="3" name="Text Placeholder 2"/>
          <p:cNvSpPr>
            <a:spLocks noGrp="1"/>
          </p:cNvSpPr>
          <p:nvPr>
            <p:ph type="body" idx="1"/>
          </p:nvPr>
        </p:nvSpPr>
        <p:spPr>
          <a:xfrm>
            <a:off x="457200" y="3643766"/>
            <a:ext cx="8229600" cy="1783367"/>
          </a:xfrm>
          <a:prstGeom prst="rect">
            <a:avLst/>
          </a:prstGeom>
        </p:spPr>
        <p:txBody>
          <a:bodyPr vert="horz" lIns="91440" tIns="45720" rIns="91440" bIns="45720" rtlCol="0">
            <a:normAutofit/>
          </a:bodyPr>
          <a:lstStyle/>
          <a:p>
            <a:pPr algn="l">
              <a:lnSpc>
                <a:spcPct val="90000"/>
              </a:lnSpc>
            </a:pPr>
            <a:r>
              <a:rPr lang="en-US" sz="2000" b="1" dirty="0" smtClean="0">
                <a:solidFill>
                  <a:srgbClr val="000000"/>
                </a:solidFill>
                <a:latin typeface="Century Gothic"/>
                <a:cs typeface="Century Gothic"/>
              </a:rPr>
              <a:t>Presenter Name</a:t>
            </a:r>
          </a:p>
          <a:p>
            <a:pPr algn="l">
              <a:lnSpc>
                <a:spcPct val="90000"/>
              </a:lnSpc>
            </a:pPr>
            <a:r>
              <a:rPr lang="en-US" sz="2000" dirty="0" smtClean="0">
                <a:solidFill>
                  <a:srgbClr val="000000"/>
                </a:solidFill>
                <a:latin typeface="Century Gothic"/>
                <a:cs typeface="Century Gothic"/>
              </a:rPr>
              <a:t>Month (Spelled Out) DD, YYYY</a:t>
            </a:r>
            <a:endParaRPr lang="en-US" sz="2000" dirty="0">
              <a:solidFill>
                <a:srgbClr val="000000"/>
              </a:solidFill>
              <a:latin typeface="Century Gothic"/>
              <a:cs typeface="Century Gothic"/>
            </a:endParaRPr>
          </a:p>
        </p:txBody>
      </p:sp>
    </p:spTree>
    <p:extLst>
      <p:ext uri="{BB962C8B-B14F-4D97-AF65-F5344CB8AC3E}">
        <p14:creationId xmlns:p14="http://schemas.microsoft.com/office/powerpoint/2010/main" val="2224260913"/>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70" r:id="rId3"/>
    <p:sldLayoutId id="2147483671" r:id="rId4"/>
    <p:sldLayoutId id="2147483672" r:id="rId5"/>
    <p:sldLayoutId id="2147483667" r:id="rId6"/>
    <p:sldLayoutId id="2147483676" r:id="rId7"/>
    <p:sldLayoutId id="2147483677" r:id="rId8"/>
    <p:sldLayoutId id="2147483678" r:id="rId9"/>
    <p:sldLayoutId id="2147483651" r:id="rId10"/>
    <p:sldLayoutId id="2147483652" r:id="rId11"/>
    <p:sldLayoutId id="2147483661" r:id="rId12"/>
    <p:sldLayoutId id="2147483666" r:id="rId13"/>
    <p:sldLayoutId id="2147483663" r:id="rId14"/>
    <p:sldLayoutId id="2147483664" r:id="rId15"/>
    <p:sldLayoutId id="2147483665" r:id="rId16"/>
    <p:sldLayoutId id="2147483673" r:id="rId17"/>
    <p:sldLayoutId id="2147483669" r:id="rId18"/>
    <p:sldLayoutId id="2147483662" r:id="rId19"/>
    <p:sldLayoutId id="2147483668" r:id="rId20"/>
    <p:sldLayoutId id="2147483681" r:id="rId21"/>
    <p:sldLayoutId id="2147483683" r:id="rId22"/>
  </p:sldLayoutIdLst>
  <p:hf hdr="0" ftr="0" dt="0"/>
  <p:txStyles>
    <p:titleStyle>
      <a:lvl1pPr algn="l" defTabSz="457200" rtl="0" eaLnBrk="1" latinLnBrk="0" hangingPunct="1">
        <a:spcBef>
          <a:spcPct val="0"/>
        </a:spcBef>
        <a:buNone/>
        <a:defRPr sz="4400" kern="1200" baseline="0">
          <a:solidFill>
            <a:schemeClr val="tx1"/>
          </a:solidFill>
          <a:latin typeface="+mj-lt"/>
          <a:ea typeface="+mj-ea"/>
          <a:cs typeface="+mj-cs"/>
        </a:defRPr>
      </a:lvl1pPr>
    </p:titleStyle>
    <p:bodyStyle>
      <a:lvl1pPr marL="0" indent="0" algn="l" defTabSz="457200" rtl="0" eaLnBrk="1" latinLnBrk="0" hangingPunct="1">
        <a:lnSpc>
          <a:spcPct val="90000"/>
        </a:lnSpc>
        <a:spcBef>
          <a:spcPct val="20000"/>
        </a:spcBef>
        <a:buFont typeface="Arial"/>
        <a:buNone/>
        <a:defRPr sz="3200" kern="1200" baseline="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youtube.com/watch?v=sb_8pQ5lLQs" TargetMode="Externa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Artificial Intelligence for Health </a:t>
            </a:r>
            <a:r>
              <a:rPr lang="en-US" dirty="0" err="1" smtClean="0"/>
              <a:t>Metricians</a:t>
            </a:r>
            <a:r>
              <a:rPr lang="en-US" dirty="0" smtClean="0"/>
              <a:t>, Week 5:</a:t>
            </a:r>
            <a:br>
              <a:rPr lang="en-US" dirty="0" smtClean="0"/>
            </a:br>
            <a:r>
              <a:rPr lang="en-US" dirty="0" smtClean="0"/>
              <a:t>Decision Trees</a:t>
            </a:r>
            <a:endParaRPr lang="en-US" dirty="0"/>
          </a:p>
        </p:txBody>
      </p:sp>
      <p:sp>
        <p:nvSpPr>
          <p:cNvPr id="3" name="Text Placeholder 2"/>
          <p:cNvSpPr>
            <a:spLocks noGrp="1"/>
          </p:cNvSpPr>
          <p:nvPr>
            <p:ph type="body" sz="quarter" idx="10"/>
          </p:nvPr>
        </p:nvSpPr>
        <p:spPr/>
        <p:txBody>
          <a:bodyPr>
            <a:normAutofit/>
          </a:bodyPr>
          <a:lstStyle/>
          <a:p>
            <a:r>
              <a:rPr lang="en-US" dirty="0" smtClean="0"/>
              <a:t>Abraham D Flaxman</a:t>
            </a:r>
          </a:p>
          <a:p>
            <a:r>
              <a:rPr lang="en-US" dirty="0" smtClean="0"/>
              <a:t>Feb 2, 2015</a:t>
            </a:r>
            <a:endParaRPr lang="en-US" dirty="0" smtClean="0"/>
          </a:p>
          <a:p>
            <a:endParaRPr lang="en-US" dirty="0"/>
          </a:p>
        </p:txBody>
      </p:sp>
    </p:spTree>
    <p:extLst>
      <p:ext uri="{BB962C8B-B14F-4D97-AF65-F5344CB8AC3E}">
        <p14:creationId xmlns:p14="http://schemas.microsoft.com/office/powerpoint/2010/main" val="17335456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Lecture 5a Outline</a:t>
            </a:r>
            <a:endParaRPr lang="en-US" dirty="0"/>
          </a:p>
        </p:txBody>
      </p:sp>
      <p:sp>
        <p:nvSpPr>
          <p:cNvPr id="3" name="Text Placeholder 2"/>
          <p:cNvSpPr>
            <a:spLocks noGrp="1"/>
          </p:cNvSpPr>
          <p:nvPr>
            <p:ph type="body" sz="quarter" idx="10"/>
          </p:nvPr>
        </p:nvSpPr>
        <p:spPr/>
        <p:txBody>
          <a:bodyPr/>
          <a:lstStyle/>
          <a:p>
            <a:pPr marL="457200" indent="-457200">
              <a:buFont typeface="Arial" panose="020B0604020202020204" pitchFamily="34" charset="0"/>
              <a:buChar char="•"/>
            </a:pPr>
            <a:r>
              <a:rPr lang="en-US" dirty="0" smtClean="0"/>
              <a:t>Homework solutions</a:t>
            </a:r>
          </a:p>
          <a:p>
            <a:pPr marL="457200" indent="-457200">
              <a:buFont typeface="Arial" panose="020B0604020202020204" pitchFamily="34" charset="0"/>
              <a:buChar char="•"/>
            </a:pPr>
            <a:r>
              <a:rPr lang="en-US" dirty="0" smtClean="0"/>
              <a:t>Tree-based classification and regression</a:t>
            </a:r>
          </a:p>
          <a:p>
            <a:pPr marL="457200" indent="-457200">
              <a:buFont typeface="Arial" panose="020B0604020202020204" pitchFamily="34" charset="0"/>
              <a:buChar char="•"/>
            </a:pPr>
            <a:r>
              <a:rPr lang="en-US" dirty="0" smtClean="0"/>
              <a:t>Exercise 5: the details of decision trees</a:t>
            </a:r>
            <a:endParaRPr lang="en-US" dirty="0"/>
          </a:p>
        </p:txBody>
      </p:sp>
    </p:spTree>
    <p:extLst>
      <p:ext uri="{BB962C8B-B14F-4D97-AF65-F5344CB8AC3E}">
        <p14:creationId xmlns:p14="http://schemas.microsoft.com/office/powerpoint/2010/main" val="700377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Any (more) questions?</a:t>
            </a:r>
            <a:endParaRPr lang="en-US"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0385534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Lecture 5a Outline</a:t>
            </a:r>
            <a:endParaRPr lang="en-US" dirty="0"/>
          </a:p>
        </p:txBody>
      </p:sp>
      <p:sp>
        <p:nvSpPr>
          <p:cNvPr id="3" name="Text Placeholder 2"/>
          <p:cNvSpPr>
            <a:spLocks noGrp="1"/>
          </p:cNvSpPr>
          <p:nvPr>
            <p:ph type="body" sz="quarter" idx="10"/>
          </p:nvPr>
        </p:nvSpPr>
        <p:spPr/>
        <p:txBody>
          <a:bodyPr/>
          <a:lstStyle/>
          <a:p>
            <a:pPr marL="457200" indent="-457200">
              <a:buFont typeface="Arial" panose="020B0604020202020204" pitchFamily="34" charset="0"/>
              <a:buChar char="•"/>
            </a:pPr>
            <a:r>
              <a:rPr lang="en-US" b="1" dirty="0" smtClean="0"/>
              <a:t>Homework solutions</a:t>
            </a:r>
          </a:p>
          <a:p>
            <a:pPr marL="457200" indent="-457200">
              <a:buFont typeface="Arial" panose="020B0604020202020204" pitchFamily="34" charset="0"/>
              <a:buChar char="•"/>
            </a:pPr>
            <a:r>
              <a:rPr lang="en-US" dirty="0" smtClean="0"/>
              <a:t>Tree-based classification and regression</a:t>
            </a:r>
          </a:p>
          <a:p>
            <a:pPr marL="457200" indent="-457200">
              <a:buFont typeface="Arial" panose="020B0604020202020204" pitchFamily="34" charset="0"/>
              <a:buChar char="•"/>
            </a:pPr>
            <a:r>
              <a:rPr lang="en-US" dirty="0" smtClean="0"/>
              <a:t>Exercise 5: the details of decision trees</a:t>
            </a:r>
            <a:endParaRPr lang="en-US" dirty="0"/>
          </a:p>
        </p:txBody>
      </p:sp>
    </p:spTree>
    <p:extLst>
      <p:ext uri="{BB962C8B-B14F-4D97-AF65-F5344CB8AC3E}">
        <p14:creationId xmlns:p14="http://schemas.microsoft.com/office/powerpoint/2010/main" val="11172812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Homework Solutions</a:t>
            </a:r>
            <a:endParaRPr lang="en-US" dirty="0"/>
          </a:p>
        </p:txBody>
      </p:sp>
      <p:pic>
        <p:nvPicPr>
          <p:cNvPr id="5122" name="Picture 2" descr="https://raw.githubusercontent.com/aflaxman/AI4HM/master/Week_4/MX8CQVJXO6FD353HS3AWFJGVIOFOGO5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2635" y="1049216"/>
            <a:ext cx="6178076"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1975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Shorter-than-usual distraction</a:t>
            </a:r>
            <a:endParaRPr lang="en-US" dirty="0"/>
          </a:p>
        </p:txBody>
      </p:sp>
      <p:sp>
        <p:nvSpPr>
          <p:cNvPr id="3" name="Rectangle 2"/>
          <p:cNvSpPr/>
          <p:nvPr/>
        </p:nvSpPr>
        <p:spPr>
          <a:xfrm>
            <a:off x="1407319" y="5779060"/>
            <a:ext cx="6329363" cy="369332"/>
          </a:xfrm>
          <a:prstGeom prst="rect">
            <a:avLst/>
          </a:prstGeom>
        </p:spPr>
        <p:txBody>
          <a:bodyPr wrap="square">
            <a:spAutoFit/>
          </a:bodyPr>
          <a:lstStyle/>
          <a:p>
            <a:r>
              <a:rPr lang="en-US" dirty="0">
                <a:hlinkClick r:id="rId2"/>
              </a:rPr>
              <a:t>https://</a:t>
            </a:r>
            <a:r>
              <a:rPr lang="en-US" dirty="0" smtClean="0">
                <a:hlinkClick r:id="rId2"/>
              </a:rPr>
              <a:t>www.youtube.com/watch?v=sb_8pQ5lLQs</a:t>
            </a:r>
            <a:endParaRPr lang="en-US" dirty="0" smtClean="0"/>
          </a:p>
        </p:txBody>
      </p:sp>
      <p:pic>
        <p:nvPicPr>
          <p:cNvPr id="4" name="Picture 3"/>
          <p:cNvPicPr>
            <a:picLocks noChangeAspect="1"/>
          </p:cNvPicPr>
          <p:nvPr/>
        </p:nvPicPr>
        <p:blipFill>
          <a:blip r:embed="rId3"/>
          <a:stretch>
            <a:fillRect/>
          </a:stretch>
        </p:blipFill>
        <p:spPr>
          <a:xfrm>
            <a:off x="528637" y="948316"/>
            <a:ext cx="8086725" cy="4800600"/>
          </a:xfrm>
          <a:prstGeom prst="rect">
            <a:avLst/>
          </a:prstGeom>
        </p:spPr>
      </p:pic>
    </p:spTree>
    <p:extLst>
      <p:ext uri="{BB962C8B-B14F-4D97-AF65-F5344CB8AC3E}">
        <p14:creationId xmlns:p14="http://schemas.microsoft.com/office/powerpoint/2010/main" val="36215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Lecture 5a Outline</a:t>
            </a:r>
            <a:endParaRPr lang="en-US" dirty="0"/>
          </a:p>
        </p:txBody>
      </p:sp>
      <p:sp>
        <p:nvSpPr>
          <p:cNvPr id="3" name="Text Placeholder 2"/>
          <p:cNvSpPr>
            <a:spLocks noGrp="1"/>
          </p:cNvSpPr>
          <p:nvPr>
            <p:ph type="body" sz="quarter" idx="10"/>
          </p:nvPr>
        </p:nvSpPr>
        <p:spPr/>
        <p:txBody>
          <a:bodyPr/>
          <a:lstStyle/>
          <a:p>
            <a:pPr marL="457200" indent="-457200">
              <a:buFont typeface="Arial" panose="020B0604020202020204" pitchFamily="34" charset="0"/>
              <a:buChar char="•"/>
            </a:pPr>
            <a:r>
              <a:rPr lang="en-US" dirty="0" smtClean="0"/>
              <a:t>Homework solutions</a:t>
            </a:r>
          </a:p>
          <a:p>
            <a:pPr marL="457200" indent="-457200">
              <a:buFont typeface="Arial" panose="020B0604020202020204" pitchFamily="34" charset="0"/>
              <a:buChar char="•"/>
            </a:pPr>
            <a:r>
              <a:rPr lang="en-US" b="1" dirty="0" smtClean="0"/>
              <a:t>Tree-based classification and regression</a:t>
            </a:r>
          </a:p>
          <a:p>
            <a:pPr marL="457200" indent="-457200">
              <a:buFont typeface="Arial" panose="020B0604020202020204" pitchFamily="34" charset="0"/>
              <a:buChar char="•"/>
            </a:pPr>
            <a:r>
              <a:rPr lang="en-US" dirty="0" smtClean="0"/>
              <a:t>Exercise 5: the details of decision trees</a:t>
            </a:r>
            <a:endParaRPr lang="en-US" dirty="0"/>
          </a:p>
        </p:txBody>
      </p:sp>
    </p:spTree>
    <p:extLst>
      <p:ext uri="{BB962C8B-B14F-4D97-AF65-F5344CB8AC3E}">
        <p14:creationId xmlns:p14="http://schemas.microsoft.com/office/powerpoint/2010/main" val="1852230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Decision Trees</a:t>
            </a:r>
            <a:endParaRPr lang="en-US" dirty="0"/>
          </a:p>
        </p:txBody>
      </p:sp>
      <p:sp>
        <p:nvSpPr>
          <p:cNvPr id="3" name="Text Placeholder 2"/>
          <p:cNvSpPr>
            <a:spLocks noGrp="1"/>
          </p:cNvSpPr>
          <p:nvPr>
            <p:ph type="body" sz="quarter" idx="10"/>
          </p:nvPr>
        </p:nvSpPr>
        <p:spPr>
          <a:xfrm>
            <a:off x="457200" y="1250265"/>
            <a:ext cx="3903785" cy="4498985"/>
          </a:xfrm>
        </p:spPr>
        <p:txBody>
          <a:bodyPr/>
          <a:lstStyle/>
          <a:p>
            <a:pPr marL="457200" indent="-457200">
              <a:buFont typeface="Arial" panose="020B0604020202020204" pitchFamily="34" charset="0"/>
              <a:buChar char="•"/>
            </a:pPr>
            <a:r>
              <a:rPr lang="en-US" dirty="0"/>
              <a:t>Tree-based classification and </a:t>
            </a:r>
            <a:r>
              <a:rPr lang="en-US" dirty="0" smtClean="0"/>
              <a:t>regression</a:t>
            </a:r>
          </a:p>
          <a:p>
            <a:pPr marL="457200" indent="-457200">
              <a:buFont typeface="Arial" panose="020B0604020202020204" pitchFamily="34" charset="0"/>
              <a:buChar char="•"/>
            </a:pPr>
            <a:endParaRPr lang="en-US" dirty="0" smtClean="0"/>
          </a:p>
          <a:p>
            <a:pPr marL="457200" indent="-457200">
              <a:buFont typeface="Arial" panose="020B0604020202020204" pitchFamily="34" charset="0"/>
              <a:buChar char="•"/>
            </a:pPr>
            <a:r>
              <a:rPr lang="en-US" dirty="0" smtClean="0"/>
              <a:t>Recursive Partitioning</a:t>
            </a:r>
            <a:endParaRPr lang="en-US" dirty="0"/>
          </a:p>
        </p:txBody>
      </p:sp>
      <p:pic>
        <p:nvPicPr>
          <p:cNvPr id="4098" name="Picture 2" descr="https://raw.githubusercontent.com/aflaxman/AI4HM/master/Week_2/JR646WRMU2S0XGQUWEME5AQM3VHW043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0477" y="448389"/>
            <a:ext cx="3455581"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42233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Ross Quinlan (First CS PhD from UW, 1968)</a:t>
            </a:r>
            <a:endParaRPr lang="en-US" dirty="0"/>
          </a:p>
        </p:txBody>
      </p:sp>
      <p:sp>
        <p:nvSpPr>
          <p:cNvPr id="3" name="Text Placeholder 2"/>
          <p:cNvSpPr>
            <a:spLocks noGrp="1"/>
          </p:cNvSpPr>
          <p:nvPr>
            <p:ph type="body" sz="quarter" idx="10"/>
          </p:nvPr>
        </p:nvSpPr>
        <p:spPr/>
        <p:txBody>
          <a:bodyPr>
            <a:normAutofit lnSpcReduction="10000"/>
          </a:bodyPr>
          <a:lstStyle/>
          <a:p>
            <a:endParaRPr lang="en-US" dirty="0" smtClean="0"/>
          </a:p>
          <a:p>
            <a:endParaRPr lang="en-US" dirty="0"/>
          </a:p>
          <a:p>
            <a:endParaRPr lang="en-US" dirty="0" smtClean="0"/>
          </a:p>
          <a:p>
            <a:endParaRPr lang="en-US" dirty="0"/>
          </a:p>
          <a:p>
            <a:endParaRPr lang="en-US" dirty="0" smtClean="0"/>
          </a:p>
          <a:p>
            <a:endParaRPr lang="en-US" dirty="0"/>
          </a:p>
          <a:p>
            <a:pPr marL="457200" indent="-457200">
              <a:buFont typeface="Arial" panose="020B0604020202020204" pitchFamily="34" charset="0"/>
              <a:buChar char="•"/>
            </a:pPr>
            <a:r>
              <a:rPr lang="en-US" dirty="0" smtClean="0"/>
              <a:t>ID3</a:t>
            </a:r>
          </a:p>
          <a:p>
            <a:pPr marL="457200" indent="-457200">
              <a:buFont typeface="Arial" panose="020B0604020202020204" pitchFamily="34" charset="0"/>
              <a:buChar char="•"/>
            </a:pPr>
            <a:r>
              <a:rPr lang="en-US" dirty="0" smtClean="0"/>
              <a:t>C4.5</a:t>
            </a:r>
          </a:p>
          <a:p>
            <a:pPr marL="457200" indent="-457200">
              <a:buFont typeface="Arial" panose="020B0604020202020204" pitchFamily="34" charset="0"/>
              <a:buChar char="•"/>
            </a:pPr>
            <a:r>
              <a:rPr lang="en-US" dirty="0" smtClean="0"/>
              <a:t>C5.0</a:t>
            </a:r>
            <a:endParaRPr lang="en-US" dirty="0"/>
          </a:p>
        </p:txBody>
      </p:sp>
      <p:pic>
        <p:nvPicPr>
          <p:cNvPr id="2050" name="Picture 2" descr="[pi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7988" y="1275303"/>
            <a:ext cx="3248025" cy="243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194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a:p>
        </p:txBody>
      </p:sp>
      <p:sp>
        <p:nvSpPr>
          <p:cNvPr id="6" name="Picture Placeholder 5"/>
          <p:cNvSpPr>
            <a:spLocks noGrp="1"/>
          </p:cNvSpPr>
          <p:nvPr>
            <p:ph type="pic" sz="quarter" idx="12"/>
          </p:nvPr>
        </p:nvSpPr>
        <p:spPr/>
      </p:sp>
      <p:pic>
        <p:nvPicPr>
          <p:cNvPr id="3" name="Picture 2"/>
          <p:cNvPicPr>
            <a:picLocks noChangeAspect="1"/>
          </p:cNvPicPr>
          <p:nvPr/>
        </p:nvPicPr>
        <p:blipFill>
          <a:blip r:embed="rId3"/>
          <a:stretch>
            <a:fillRect/>
          </a:stretch>
        </p:blipFill>
        <p:spPr>
          <a:xfrm>
            <a:off x="0" y="1079675"/>
            <a:ext cx="9144000" cy="4993475"/>
          </a:xfrm>
          <a:prstGeom prst="rect">
            <a:avLst/>
          </a:prstGeom>
        </p:spPr>
      </p:pic>
    </p:spTree>
    <p:extLst>
      <p:ext uri="{BB962C8B-B14F-4D97-AF65-F5344CB8AC3E}">
        <p14:creationId xmlns:p14="http://schemas.microsoft.com/office/powerpoint/2010/main" val="14771833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Representing Trees</a:t>
            </a:r>
            <a:endParaRPr lang="en-US" dirty="0"/>
          </a:p>
        </p:txBody>
      </p:sp>
    </p:spTree>
    <p:extLst>
      <p:ext uri="{BB962C8B-B14F-4D97-AF65-F5344CB8AC3E}">
        <p14:creationId xmlns:p14="http://schemas.microsoft.com/office/powerpoint/2010/main" val="3283675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Any questions?</a:t>
            </a:r>
            <a:endParaRPr lang="en-US"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7361253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Measuring Split Quality</a:t>
            </a:r>
            <a:endParaRPr lang="en-US" dirty="0"/>
          </a:p>
        </p:txBody>
      </p:sp>
    </p:spTree>
    <p:extLst>
      <p:ext uri="{BB962C8B-B14F-4D97-AF65-F5344CB8AC3E}">
        <p14:creationId xmlns:p14="http://schemas.microsoft.com/office/powerpoint/2010/main" val="38971379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Trees (Recursion)</a:t>
            </a:r>
            <a:endParaRPr lang="en-US" dirty="0"/>
          </a:p>
        </p:txBody>
      </p:sp>
    </p:spTree>
    <p:extLst>
      <p:ext uri="{BB962C8B-B14F-4D97-AF65-F5344CB8AC3E}">
        <p14:creationId xmlns:p14="http://schemas.microsoft.com/office/powerpoint/2010/main" val="21881045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Bounding Tree Depth</a:t>
            </a:r>
            <a:endParaRPr lang="en-US" dirty="0"/>
          </a:p>
        </p:txBody>
      </p:sp>
    </p:spTree>
    <p:extLst>
      <p:ext uri="{BB962C8B-B14F-4D97-AF65-F5344CB8AC3E}">
        <p14:creationId xmlns:p14="http://schemas.microsoft.com/office/powerpoint/2010/main" val="33585677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Bounding Minimum Node Size</a:t>
            </a:r>
            <a:endParaRPr lang="en-US" dirty="0"/>
          </a:p>
        </p:txBody>
      </p:sp>
    </p:spTree>
    <p:extLst>
      <p:ext uri="{BB962C8B-B14F-4D97-AF65-F5344CB8AC3E}">
        <p14:creationId xmlns:p14="http://schemas.microsoft.com/office/powerpoint/2010/main" val="4301670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Pruning</a:t>
            </a:r>
            <a:endParaRPr lang="en-US" dirty="0"/>
          </a:p>
        </p:txBody>
      </p:sp>
    </p:spTree>
    <p:extLst>
      <p:ext uri="{BB962C8B-B14F-4D97-AF65-F5344CB8AC3E}">
        <p14:creationId xmlns:p14="http://schemas.microsoft.com/office/powerpoint/2010/main" val="40321150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Lecture 5a Outline</a:t>
            </a:r>
            <a:endParaRPr lang="en-US" dirty="0"/>
          </a:p>
        </p:txBody>
      </p:sp>
      <p:sp>
        <p:nvSpPr>
          <p:cNvPr id="3" name="Text Placeholder 2"/>
          <p:cNvSpPr>
            <a:spLocks noGrp="1"/>
          </p:cNvSpPr>
          <p:nvPr>
            <p:ph type="body" sz="quarter" idx="10"/>
          </p:nvPr>
        </p:nvSpPr>
        <p:spPr/>
        <p:txBody>
          <a:bodyPr/>
          <a:lstStyle/>
          <a:p>
            <a:pPr marL="457200" indent="-457200">
              <a:buFont typeface="Arial" panose="020B0604020202020204" pitchFamily="34" charset="0"/>
              <a:buChar char="•"/>
            </a:pPr>
            <a:r>
              <a:rPr lang="en-US" dirty="0" smtClean="0"/>
              <a:t>Homework solutions</a:t>
            </a:r>
          </a:p>
          <a:p>
            <a:pPr marL="457200" indent="-457200">
              <a:buFont typeface="Arial" panose="020B0604020202020204" pitchFamily="34" charset="0"/>
              <a:buChar char="•"/>
            </a:pPr>
            <a:r>
              <a:rPr lang="en-US" dirty="0" smtClean="0"/>
              <a:t>Tree-based classification and regression</a:t>
            </a:r>
          </a:p>
          <a:p>
            <a:pPr marL="457200" indent="-457200">
              <a:buFont typeface="Arial" panose="020B0604020202020204" pitchFamily="34" charset="0"/>
              <a:buChar char="•"/>
            </a:pPr>
            <a:r>
              <a:rPr lang="en-US" b="1" dirty="0" smtClean="0"/>
              <a:t>Exercise 5: the details of decision trees</a:t>
            </a:r>
            <a:endParaRPr lang="en-US" b="1" dirty="0"/>
          </a:p>
        </p:txBody>
      </p:sp>
    </p:spTree>
    <p:extLst>
      <p:ext uri="{BB962C8B-B14F-4D97-AF65-F5344CB8AC3E}">
        <p14:creationId xmlns:p14="http://schemas.microsoft.com/office/powerpoint/2010/main" val="3888734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Special Room on Wednesday – WRF </a:t>
            </a:r>
            <a:r>
              <a:rPr lang="en-US" dirty="0" err="1" smtClean="0"/>
              <a:t>eSci</a:t>
            </a:r>
            <a:endParaRPr lang="en-US" dirty="0"/>
          </a:p>
        </p:txBody>
      </p:sp>
      <p:pic>
        <p:nvPicPr>
          <p:cNvPr id="3074" name="Picture 2" descr="http://escience.washington.edu/sites/default/files/images/Meeting%20Roo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75367"/>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9686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Implementations: Real ML Schemes</a:t>
            </a:r>
            <a:endParaRPr lang="en-US" dirty="0"/>
          </a:p>
        </p:txBody>
      </p:sp>
      <p:sp>
        <p:nvSpPr>
          <p:cNvPr id="5" name="Text Placeholder 4"/>
          <p:cNvSpPr>
            <a:spLocks noGrp="1"/>
          </p:cNvSpPr>
          <p:nvPr>
            <p:ph type="body" sz="quarter" idx="10"/>
          </p:nvPr>
        </p:nvSpPr>
        <p:spPr/>
        <p:txBody>
          <a:bodyPr>
            <a:normAutofit/>
          </a:bodyPr>
          <a:lstStyle/>
          <a:p>
            <a:pPr>
              <a:lnSpc>
                <a:spcPct val="115000"/>
              </a:lnSpc>
              <a:tabLst>
                <a:tab pos="-457200" algn="l"/>
              </a:tabLst>
            </a:pPr>
            <a:r>
              <a:rPr lang="en-US" dirty="0">
                <a:latin typeface="+mj-lt"/>
                <a:ea typeface="Calibri" panose="020F0502020204030204" pitchFamily="34" charset="0"/>
                <a:cs typeface="Times New Roman" panose="02020603050405020304" pitchFamily="18" charset="0"/>
              </a:rPr>
              <a:t>This is the midpoint of a quarter, and it is when we can start going in depth, method by </a:t>
            </a:r>
            <a:r>
              <a:rPr lang="en-US" dirty="0" smtClean="0">
                <a:latin typeface="+mj-lt"/>
                <a:ea typeface="Calibri" panose="020F0502020204030204" pitchFamily="34" charset="0"/>
                <a:cs typeface="Times New Roman" panose="02020603050405020304" pitchFamily="18" charset="0"/>
              </a:rPr>
              <a:t>method.</a:t>
            </a:r>
          </a:p>
          <a:p>
            <a:pPr>
              <a:lnSpc>
                <a:spcPct val="115000"/>
              </a:lnSpc>
              <a:tabLst>
                <a:tab pos="-457200" algn="l"/>
              </a:tabLst>
            </a:pPr>
            <a:endParaRPr lang="en-US" dirty="0">
              <a:latin typeface="+mj-lt"/>
              <a:ea typeface="Calibri" panose="020F0502020204030204" pitchFamily="34" charset="0"/>
              <a:cs typeface="Times New Roman" panose="02020603050405020304" pitchFamily="18" charset="0"/>
            </a:endParaRPr>
          </a:p>
          <a:p>
            <a:pPr>
              <a:lnSpc>
                <a:spcPct val="115000"/>
              </a:lnSpc>
              <a:tabLst>
                <a:tab pos="-457200" algn="l"/>
              </a:tabLst>
            </a:pPr>
            <a:r>
              <a:rPr lang="en-US" i="1" dirty="0">
                <a:latin typeface="+mj-lt"/>
                <a:ea typeface="Calibri" panose="020F0502020204030204" pitchFamily="34" charset="0"/>
                <a:cs typeface="Times New Roman" panose="02020603050405020304" pitchFamily="18" charset="0"/>
              </a:rPr>
              <a:t>Class 1:</a:t>
            </a:r>
            <a:r>
              <a:rPr lang="en-US" dirty="0">
                <a:latin typeface="+mj-lt"/>
                <a:ea typeface="Calibri" panose="020F0502020204030204" pitchFamily="34" charset="0"/>
                <a:cs typeface="Times New Roman" panose="02020603050405020304" pitchFamily="18" charset="0"/>
              </a:rPr>
              <a:t> </a:t>
            </a:r>
            <a:r>
              <a:rPr lang="en-US" dirty="0" smtClean="0">
                <a:latin typeface="+mj-lt"/>
                <a:ea typeface="Calibri" panose="020F0502020204030204" pitchFamily="34" charset="0"/>
                <a:cs typeface="Times New Roman" panose="02020603050405020304" pitchFamily="18" charset="0"/>
              </a:rPr>
              <a:t>Building regression trees</a:t>
            </a:r>
            <a:endParaRPr lang="en-US" dirty="0">
              <a:latin typeface="+mj-lt"/>
              <a:ea typeface="Calibri" panose="020F0502020204030204" pitchFamily="34" charset="0"/>
              <a:cs typeface="Times New Roman" panose="02020603050405020304" pitchFamily="18" charset="0"/>
            </a:endParaRPr>
          </a:p>
          <a:p>
            <a:pPr>
              <a:lnSpc>
                <a:spcPct val="115000"/>
              </a:lnSpc>
              <a:tabLst>
                <a:tab pos="-457200" algn="l"/>
              </a:tabLst>
            </a:pPr>
            <a:r>
              <a:rPr lang="en-US" i="1" dirty="0">
                <a:latin typeface="+mj-lt"/>
                <a:ea typeface="Calibri" panose="020F0502020204030204" pitchFamily="34" charset="0"/>
                <a:cs typeface="Times New Roman" panose="02020603050405020304" pitchFamily="18" charset="0"/>
              </a:rPr>
              <a:t>Class 2:</a:t>
            </a:r>
            <a:r>
              <a:rPr lang="en-US" dirty="0">
                <a:latin typeface="+mj-lt"/>
                <a:ea typeface="Calibri" panose="020F0502020204030204" pitchFamily="34" charset="0"/>
                <a:cs typeface="Times New Roman" panose="02020603050405020304" pitchFamily="18" charset="0"/>
              </a:rPr>
              <a:t> Building </a:t>
            </a:r>
            <a:r>
              <a:rPr lang="en-US" dirty="0" smtClean="0">
                <a:latin typeface="+mj-lt"/>
                <a:ea typeface="Calibri" panose="020F0502020204030204" pitchFamily="34" charset="0"/>
                <a:cs typeface="Times New Roman" panose="02020603050405020304" pitchFamily="18" charset="0"/>
              </a:rPr>
              <a:t>classification trees</a:t>
            </a:r>
            <a:r>
              <a:rPr lang="en-US" dirty="0">
                <a:latin typeface="+mj-lt"/>
                <a:ea typeface="Calibri" panose="020F0502020204030204" pitchFamily="34" charset="0"/>
                <a:cs typeface="Times New Roman" panose="02020603050405020304" pitchFamily="18" charset="0"/>
              </a:rPr>
              <a:t>, </a:t>
            </a:r>
            <a:r>
              <a:rPr lang="en-US" dirty="0" smtClean="0">
                <a:latin typeface="+mj-lt"/>
                <a:ea typeface="Calibri" panose="020F0502020204030204" pitchFamily="34" charset="0"/>
                <a:cs typeface="Times New Roman" panose="02020603050405020304" pitchFamily="18" charset="0"/>
              </a:rPr>
              <a:t>pruning</a:t>
            </a:r>
            <a:endParaRPr lang="en-US" dirty="0">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24402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5</a:t>
            </a:r>
            <a:endParaRPr lang="en-US" dirty="0"/>
          </a:p>
        </p:txBody>
      </p:sp>
      <p:sp>
        <p:nvSpPr>
          <p:cNvPr id="3" name="Text Placeholder 2"/>
          <p:cNvSpPr>
            <a:spLocks noGrp="1"/>
          </p:cNvSpPr>
          <p:nvPr>
            <p:ph type="body" sz="quarter" idx="10"/>
          </p:nvPr>
        </p:nvSpPr>
        <p:spPr/>
        <p:txBody>
          <a:bodyPr/>
          <a:lstStyle/>
          <a:p>
            <a:r>
              <a:rPr lang="en-US" dirty="0" smtClean="0"/>
              <a:t>Decision Trees</a:t>
            </a:r>
            <a:endParaRPr lang="en-US" dirty="0"/>
          </a:p>
        </p:txBody>
      </p:sp>
      <p:pic>
        <p:nvPicPr>
          <p:cNvPr id="4098" name="Picture 2" descr="https://raw.githubusercontent.com/aflaxman/AI4HM/master/Week_2/JR646WRMU2S0XGQUWEME5AQM3VHW043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0477" y="448389"/>
            <a:ext cx="3455581"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5323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Before, during, and after this week</a:t>
            </a:r>
            <a:endParaRPr lang="en-US" dirty="0"/>
          </a:p>
        </p:txBody>
      </p:sp>
      <p:sp>
        <p:nvSpPr>
          <p:cNvPr id="4" name="Text Placeholder 3"/>
          <p:cNvSpPr>
            <a:spLocks noGrp="1"/>
          </p:cNvSpPr>
          <p:nvPr>
            <p:ph type="body" sz="quarter" idx="10"/>
          </p:nvPr>
        </p:nvSpPr>
        <p:spPr/>
        <p:txBody>
          <a:bodyPr>
            <a:normAutofit lnSpcReduction="10000"/>
          </a:bodyPr>
          <a:lstStyle/>
          <a:p>
            <a:r>
              <a:rPr lang="en-US" dirty="0"/>
              <a:t>Before this week: Read </a:t>
            </a:r>
            <a:r>
              <a:rPr lang="en-US" dirty="0" smtClean="0"/>
              <a:t>(</a:t>
            </a:r>
            <a:r>
              <a:rPr lang="en-US" dirty="0"/>
              <a:t>DM 6.1, ISL 8.1</a:t>
            </a:r>
            <a:r>
              <a:rPr lang="en-US" dirty="0" smtClean="0"/>
              <a:t>)</a:t>
            </a:r>
          </a:p>
          <a:p>
            <a:endParaRPr lang="en-US" sz="500" dirty="0"/>
          </a:p>
          <a:p>
            <a:r>
              <a:rPr lang="en-US" dirty="0"/>
              <a:t>During classes: Learn how to find the best split in a data set, learn how to iterate this to construct a greedy tree, learn how to prune a tree, learn how to use cross-validation to decide if pruning the tree is worthwhile</a:t>
            </a:r>
            <a:r>
              <a:rPr lang="en-US" dirty="0" smtClean="0"/>
              <a:t>.</a:t>
            </a:r>
          </a:p>
          <a:p>
            <a:endParaRPr lang="en-US" sz="800" dirty="0"/>
          </a:p>
          <a:p>
            <a:r>
              <a:rPr lang="en-US" dirty="0"/>
              <a:t>Outside of classes: </a:t>
            </a:r>
          </a:p>
          <a:p>
            <a:r>
              <a:rPr lang="en-US" dirty="0"/>
              <a:t>Read chapters (DM 6.4, ISM 9</a:t>
            </a:r>
            <a:r>
              <a:rPr lang="en-US" dirty="0" smtClean="0"/>
              <a:t>), finish Tree exercise, do 10+10 </a:t>
            </a:r>
            <a:r>
              <a:rPr lang="en-US" dirty="0"/>
              <a:t>brainstorm for class </a:t>
            </a:r>
            <a:r>
              <a:rPr lang="en-US" dirty="0" smtClean="0"/>
              <a:t>project</a:t>
            </a:r>
          </a:p>
          <a:p>
            <a:endParaRPr lang="en-US" dirty="0"/>
          </a:p>
        </p:txBody>
      </p:sp>
    </p:spTree>
    <p:extLst>
      <p:ext uri="{BB962C8B-B14F-4D97-AF65-F5344CB8AC3E}">
        <p14:creationId xmlns:p14="http://schemas.microsoft.com/office/powerpoint/2010/main" val="2138190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10+10 brainstorm exercise</a:t>
            </a:r>
            <a:endParaRPr lang="en-US" dirty="0"/>
          </a:p>
        </p:txBody>
      </p:sp>
      <p:sp>
        <p:nvSpPr>
          <p:cNvPr id="3" name="Text Placeholder 2"/>
          <p:cNvSpPr>
            <a:spLocks noGrp="1"/>
          </p:cNvSpPr>
          <p:nvPr>
            <p:ph type="body" sz="quarter" idx="10"/>
          </p:nvPr>
        </p:nvSpPr>
        <p:spPr/>
        <p:txBody>
          <a:bodyPr>
            <a:normAutofit/>
          </a:bodyPr>
          <a:lstStyle/>
          <a:p>
            <a:pPr marL="514350" lvl="1" indent="-514350">
              <a:buAutoNum type="arabicParenR"/>
            </a:pPr>
            <a:r>
              <a:rPr lang="en-US" dirty="0" smtClean="0"/>
              <a:t>Write or sketch </a:t>
            </a:r>
            <a:r>
              <a:rPr lang="en-US" dirty="0"/>
              <a:t>at least 10 different ideas of what to do for your class project</a:t>
            </a:r>
            <a:r>
              <a:rPr lang="en-US" dirty="0" smtClean="0"/>
              <a:t>;</a:t>
            </a:r>
          </a:p>
          <a:p>
            <a:pPr marL="514350" lvl="1" indent="-514350">
              <a:buAutoNum type="arabicParenR"/>
            </a:pPr>
            <a:r>
              <a:rPr lang="en-US" dirty="0" smtClean="0"/>
              <a:t>Pick </a:t>
            </a:r>
            <a:r>
              <a:rPr lang="en-US" dirty="0"/>
              <a:t>the one that seems most interesting, and </a:t>
            </a:r>
            <a:r>
              <a:rPr lang="en-US" dirty="0" smtClean="0"/>
              <a:t>write/sketch </a:t>
            </a:r>
            <a:r>
              <a:rPr lang="en-US" dirty="0"/>
              <a:t>10 different approaches you could take with it</a:t>
            </a:r>
            <a:r>
              <a:rPr lang="en-US" dirty="0" smtClean="0"/>
              <a:t>.</a:t>
            </a:r>
          </a:p>
          <a:p>
            <a:pPr marL="0" lvl="1" indent="0">
              <a:buNone/>
            </a:pPr>
            <a:r>
              <a:rPr lang="en-US" dirty="0" smtClean="0"/>
              <a:t>The </a:t>
            </a:r>
            <a:r>
              <a:rPr lang="en-US" dirty="0"/>
              <a:t>results will be at least 20 </a:t>
            </a:r>
            <a:r>
              <a:rPr lang="en-US" dirty="0" smtClean="0"/>
              <a:t>ideas that </a:t>
            </a:r>
            <a:r>
              <a:rPr lang="en-US" dirty="0"/>
              <a:t>you can pick from to start your project</a:t>
            </a:r>
            <a:r>
              <a:rPr lang="en-US" dirty="0" smtClean="0"/>
              <a:t>.</a:t>
            </a:r>
          </a:p>
        </p:txBody>
      </p:sp>
    </p:spTree>
    <p:extLst>
      <p:ext uri="{BB962C8B-B14F-4D97-AF65-F5344CB8AC3E}">
        <p14:creationId xmlns:p14="http://schemas.microsoft.com/office/powerpoint/2010/main" val="4253759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10+10 brainstorm exercise</a:t>
            </a:r>
          </a:p>
        </p:txBody>
      </p:sp>
      <p:sp>
        <p:nvSpPr>
          <p:cNvPr id="3" name="Text Placeholder 2"/>
          <p:cNvSpPr>
            <a:spLocks noGrp="1"/>
          </p:cNvSpPr>
          <p:nvPr>
            <p:ph type="body" sz="quarter" idx="10"/>
          </p:nvPr>
        </p:nvSpPr>
        <p:spPr/>
        <p:txBody>
          <a:bodyPr/>
          <a:lstStyle/>
          <a:p>
            <a:pPr marL="0" lvl="1" indent="0">
              <a:buNone/>
            </a:pPr>
            <a:r>
              <a:rPr lang="en-US" dirty="0"/>
              <a:t>It can help to focus on a particular substantive question, region, or dataset.</a:t>
            </a:r>
          </a:p>
          <a:p>
            <a:endParaRPr lang="en-US" dirty="0"/>
          </a:p>
        </p:txBody>
      </p:sp>
    </p:spTree>
    <p:extLst>
      <p:ext uri="{BB962C8B-B14F-4D97-AF65-F5344CB8AC3E}">
        <p14:creationId xmlns:p14="http://schemas.microsoft.com/office/powerpoint/2010/main" val="18655162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10+10 brainstorm exercise</a:t>
            </a:r>
          </a:p>
        </p:txBody>
      </p:sp>
      <p:sp>
        <p:nvSpPr>
          <p:cNvPr id="3" name="Text Placeholder 2"/>
          <p:cNvSpPr>
            <a:spLocks noGrp="1"/>
          </p:cNvSpPr>
          <p:nvPr>
            <p:ph type="body" sz="quarter" idx="10"/>
          </p:nvPr>
        </p:nvSpPr>
        <p:spPr/>
        <p:txBody>
          <a:bodyPr/>
          <a:lstStyle/>
          <a:p>
            <a:pPr marL="0" lvl="1" indent="0">
              <a:buNone/>
            </a:pPr>
            <a:r>
              <a:rPr lang="en-US" dirty="0"/>
              <a:t>“the best way to have a good idea is to have lots of ideas” - Linus Pauling</a:t>
            </a:r>
          </a:p>
          <a:p>
            <a:endParaRPr lang="en-US" dirty="0"/>
          </a:p>
        </p:txBody>
      </p:sp>
    </p:spTree>
    <p:extLst>
      <p:ext uri="{BB962C8B-B14F-4D97-AF65-F5344CB8AC3E}">
        <p14:creationId xmlns:p14="http://schemas.microsoft.com/office/powerpoint/2010/main" val="912033959"/>
      </p:ext>
    </p:extLst>
  </p:cSld>
  <p:clrMapOvr>
    <a:masterClrMapping/>
  </p:clrMapOvr>
</p:sld>
</file>

<file path=ppt/theme/theme1.xml><?xml version="1.0" encoding="utf-8"?>
<a:theme xmlns:a="http://schemas.openxmlformats.org/drawingml/2006/main" name="Office Theme">
  <a:themeElements>
    <a:clrScheme name="IHME Green, Set 2">
      <a:dk1>
        <a:sysClr val="windowText" lastClr="000000"/>
      </a:dk1>
      <a:lt1>
        <a:sysClr val="window" lastClr="FFFFFF"/>
      </a:lt1>
      <a:dk2>
        <a:srgbClr val="000000"/>
      </a:dk2>
      <a:lt2>
        <a:srgbClr val="EEECE1"/>
      </a:lt2>
      <a:accent1>
        <a:srgbClr val="7FD93D"/>
      </a:accent1>
      <a:accent2>
        <a:srgbClr val="389800"/>
      </a:accent2>
      <a:accent3>
        <a:srgbClr val="5BBB0E"/>
      </a:accent3>
      <a:accent4>
        <a:srgbClr val="BCBCBC"/>
      </a:accent4>
      <a:accent5>
        <a:srgbClr val="16540A"/>
      </a:accent5>
      <a:accent6>
        <a:srgbClr val="88F71E"/>
      </a:accent6>
      <a:hlink>
        <a:srgbClr val="4D8540"/>
      </a:hlink>
      <a:folHlink>
        <a:srgbClr val="4D8540"/>
      </a:folHlink>
    </a:clrScheme>
    <a:fontScheme name="Summer">
      <a:majorFont>
        <a:latin typeface="Century Gothic"/>
        <a:ea typeface=""/>
        <a:cs typeface=""/>
        <a:font script="Jpan" typeface="ヒラギノ丸ゴ Pro W4"/>
        <a:font script="Hans" typeface="宋体"/>
        <a:font script="Hant" typeface="新細明體"/>
      </a:majorFont>
      <a:minorFont>
        <a:latin typeface="Century Gothic"/>
        <a:ea typeface=""/>
        <a:cs typeface=""/>
        <a:font script="Jpan" typeface="ヒラギノ丸ゴ Pro W4"/>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20021</TotalTime>
  <Words>426</Words>
  <Application>Microsoft Office PowerPoint</Application>
  <PresentationFormat>On-screen Show (4:3)</PresentationFormat>
  <Paragraphs>71</Paragraphs>
  <Slides>25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Calibri</vt:lpstr>
      <vt:lpstr>Times New Roman</vt:lpstr>
      <vt:lpstr>Century Gothic</vt:lpstr>
      <vt:lpstr>Arial</vt:lpstr>
      <vt:lpstr>Office Theme</vt:lpstr>
      <vt:lpstr>Artificial Intelligence for Health Metricians, Week 5: Decision Trees</vt:lpstr>
      <vt:lpstr>Any questions?</vt:lpstr>
      <vt:lpstr>Special Room on Wednesday – WRF eSci</vt:lpstr>
      <vt:lpstr>Implementations: Real ML Schemes</vt:lpstr>
      <vt:lpstr>Week 5</vt:lpstr>
      <vt:lpstr>Before, during, and after this week</vt:lpstr>
      <vt:lpstr>10+10 brainstorm exercise</vt:lpstr>
      <vt:lpstr>10+10 brainstorm exercise</vt:lpstr>
      <vt:lpstr>10+10 brainstorm exercise</vt:lpstr>
      <vt:lpstr>Lecture 5a Outline</vt:lpstr>
      <vt:lpstr>Any (more) questions?</vt:lpstr>
      <vt:lpstr>Lecture 5a Outline</vt:lpstr>
      <vt:lpstr>Homework Solutions</vt:lpstr>
      <vt:lpstr>Shorter-than-usual distraction</vt:lpstr>
      <vt:lpstr>Lecture 5a Outline</vt:lpstr>
      <vt:lpstr>Decision Trees</vt:lpstr>
      <vt:lpstr>Ross Quinlan (First CS PhD from UW, 1968)</vt:lpstr>
      <vt:lpstr>PowerPoint Presentation</vt:lpstr>
      <vt:lpstr>Representing Trees</vt:lpstr>
      <vt:lpstr>Measuring Split Quality</vt:lpstr>
      <vt:lpstr>Building Trees (Recursion)</vt:lpstr>
      <vt:lpstr>Bounding Tree Depth</vt:lpstr>
      <vt:lpstr>Bounding Minimum Node Size</vt:lpstr>
      <vt:lpstr>Pruning</vt:lpstr>
      <vt:lpstr>Lecture 5a Outline</vt:lpstr>
    </vt:vector>
  </TitlesOfParts>
  <Company>Institute for Health Metrics and Evaluation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Subtitle and extra information</dc:title>
  <dc:creator>Ryan Diaz</dc:creator>
  <cp:lastModifiedBy>Abraham D. Flaxman</cp:lastModifiedBy>
  <cp:revision>156</cp:revision>
  <dcterms:created xsi:type="dcterms:W3CDTF">2014-05-13T20:06:21Z</dcterms:created>
  <dcterms:modified xsi:type="dcterms:W3CDTF">2015-02-02T05:59:31Z</dcterms:modified>
</cp:coreProperties>
</file>

<file path=docProps/thumbnail.jpeg>
</file>